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5" r:id="rId4"/>
  </p:sldMasterIdLst>
  <p:notesMasterIdLst>
    <p:notesMasterId r:id="rId38"/>
  </p:notesMasterIdLst>
  <p:sldIdLst>
    <p:sldId id="258" r:id="rId5"/>
    <p:sldId id="289" r:id="rId6"/>
    <p:sldId id="290" r:id="rId7"/>
    <p:sldId id="269" r:id="rId8"/>
    <p:sldId id="288" r:id="rId9"/>
    <p:sldId id="257" r:id="rId10"/>
    <p:sldId id="262" r:id="rId11"/>
    <p:sldId id="263" r:id="rId12"/>
    <p:sldId id="264" r:id="rId13"/>
    <p:sldId id="270" r:id="rId14"/>
    <p:sldId id="283" r:id="rId15"/>
    <p:sldId id="259" r:id="rId16"/>
    <p:sldId id="265" r:id="rId17"/>
    <p:sldId id="282" r:id="rId18"/>
    <p:sldId id="260" r:id="rId19"/>
    <p:sldId id="266" r:id="rId20"/>
    <p:sldId id="284" r:id="rId21"/>
    <p:sldId id="267" r:id="rId22"/>
    <p:sldId id="268" r:id="rId23"/>
    <p:sldId id="272" r:id="rId24"/>
    <p:sldId id="285" r:id="rId25"/>
    <p:sldId id="274" r:id="rId26"/>
    <p:sldId id="286" r:id="rId27"/>
    <p:sldId id="275" r:id="rId28"/>
    <p:sldId id="287" r:id="rId29"/>
    <p:sldId id="276" r:id="rId30"/>
    <p:sldId id="277" r:id="rId31"/>
    <p:sldId id="271" r:id="rId32"/>
    <p:sldId id="261" r:id="rId33"/>
    <p:sldId id="278" r:id="rId34"/>
    <p:sldId id="279" r:id="rId35"/>
    <p:sldId id="280" r:id="rId36"/>
    <p:sldId id="281" r:id="rId37"/>
  </p:sldIdLst>
  <p:sldSz cx="12192000" cy="6858000"/>
  <p:notesSz cx="6797675" cy="9926638"/>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DC53E11-B455-A4B4-2FAA-72240FF31402}" name="Astrid Van den Brande" initials="AVdB" userId="S::astrid.vandenbrande@wundermanthompson.com::2666f734-b778-4c2d-b15c-4e12670e4294" providerId="AD"/>
  <p188:author id="{84BD8619-4C67-4DF5-7CE2-46EDAA9BEB0F}" name="Kirsten Raman (TME)" initials="KR(" userId="S::kirsten.raman@toyota-europe.com::4103f218-163f-43f2-8d5b-87b2d7bbcc45" providerId="AD"/>
  <p188:author id="{709EEE60-F1F7-9F34-2F8C-CA8E1F7C0E1E}" name="Bernadett Hornyak (TME)" initials="BH(" userId="S::Bernadett.Hornyak@toyota-europe.com::500bd7ac-88cc-4646-a247-7845626b1754" providerId="AD"/>
  <p188:author id="{4BC0249E-7420-1535-10AA-866277D9B4FC}" name="Kirsten Raman (TME)" initials="KR(" userId="S::Kirsten.Raman@toyota-europe.com::4103f218-163f-43f2-8d5b-87b2d7bbcc45" providerId="AD"/>
  <p188:author id="{9D0A0AC1-3D21-688F-FCF0-90B069D9C157}" name="Sofia Rodriguez Pascual (TME)" initials="SRP(" userId="S::sofia.rodriguez.pascual@toyota-europe.com::b2a35505-213a-4c29-b0df-495e31f052b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irsten Raman (TME)" initials="KR(" lastIdx="71" clrIdx="0">
    <p:extLst>
      <p:ext uri="{19B8F6BF-5375-455C-9EA6-DF929625EA0E}">
        <p15:presenceInfo xmlns:p15="http://schemas.microsoft.com/office/powerpoint/2012/main" userId="S::Kirsten.Raman@toyota-europe.com::4103f218-163f-43f2-8d5b-87b2d7bbcc45" providerId="AD"/>
      </p:ext>
    </p:extLst>
  </p:cmAuthor>
  <p:cmAuthor id="2" name="An Dua (TME)" initials="AD(" lastIdx="14" clrIdx="1">
    <p:extLst>
      <p:ext uri="{19B8F6BF-5375-455C-9EA6-DF929625EA0E}">
        <p15:presenceInfo xmlns:p15="http://schemas.microsoft.com/office/powerpoint/2012/main" userId="S::An.Dua@toyota-europe.com::922d167d-8a84-482e-95d2-8cbc6138ae6d" providerId="AD"/>
      </p:ext>
    </p:extLst>
  </p:cmAuthor>
  <p:cmAuthor id="3" name="Astrid Van den Brande" initials="AVdB" lastIdx="35" clrIdx="2">
    <p:extLst>
      <p:ext uri="{19B8F6BF-5375-455C-9EA6-DF929625EA0E}">
        <p15:presenceInfo xmlns:p15="http://schemas.microsoft.com/office/powerpoint/2012/main" userId="S::astrid.vandenbrande@wundermanthompson.com::2666f734-b778-4c2d-b15c-4e12670e4294" providerId="AD"/>
      </p:ext>
    </p:extLst>
  </p:cmAuthor>
  <p:cmAuthor id="4" name="Karen Peeters (TME)" initials="KP(" lastIdx="15" clrIdx="3">
    <p:extLst>
      <p:ext uri="{19B8F6BF-5375-455C-9EA6-DF929625EA0E}">
        <p15:presenceInfo xmlns:p15="http://schemas.microsoft.com/office/powerpoint/2012/main" userId="S::Karen.Peeters@toyota-europe.com::c22fd878-98eb-416f-8de4-175bea3dbf18" providerId="AD"/>
      </p:ext>
    </p:extLst>
  </p:cmAuthor>
  <p:cmAuthor id="5" name="Bernadett Hornyak (TME)" initials="BH(" lastIdx="4" clrIdx="4">
    <p:extLst>
      <p:ext uri="{19B8F6BF-5375-455C-9EA6-DF929625EA0E}">
        <p15:presenceInfo xmlns:p15="http://schemas.microsoft.com/office/powerpoint/2012/main" userId="S::Bernadett.Hornyak@toyota-europe.com::500bd7ac-88cc-4646-a247-7845626b17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B0A1E"/>
    <a:srgbClr val="0000CC"/>
    <a:srgbClr val="F2F2F2"/>
    <a:srgbClr val="3C6BBA"/>
    <a:srgbClr val="FFC000"/>
    <a:srgbClr val="D7E1F2"/>
    <a:srgbClr val="F23244"/>
    <a:srgbClr val="FDCCD0"/>
    <a:srgbClr val="FBF5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68" autoAdjust="0"/>
    <p:restoredTop sz="95776" autoAdjust="0"/>
  </p:normalViewPr>
  <p:slideViewPr>
    <p:cSldViewPr snapToGrid="0">
      <p:cViewPr varScale="1">
        <p:scale>
          <a:sx n="95" d="100"/>
          <a:sy n="95" d="100"/>
        </p:scale>
        <p:origin x="628"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2554626D-13DF-4E25-9B2F-5C37DF07B65E}" type="datetimeFigureOut">
              <a:rPr lang="nl-BE" smtClean="0"/>
              <a:t>11/11/2024</a:t>
            </a:fld>
            <a:endParaRPr lang="nl-BE"/>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AA439AE0-C481-4D8F-8D90-936EF24A5F61}" type="slidenum">
              <a:rPr lang="nl-BE" smtClean="0"/>
              <a:t>‹#›</a:t>
            </a:fld>
            <a:endParaRPr lang="nl-BE"/>
          </a:p>
        </p:txBody>
      </p:sp>
    </p:spTree>
    <p:extLst>
      <p:ext uri="{BB962C8B-B14F-4D97-AF65-F5344CB8AC3E}">
        <p14:creationId xmlns:p14="http://schemas.microsoft.com/office/powerpoint/2010/main" val="3901542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4A770-3492-4197-A5CD-10172FB30D6C}"/>
              </a:ext>
            </a:extLst>
          </p:cNvPr>
          <p:cNvSpPr>
            <a:spLocks noGrp="1"/>
          </p:cNvSpPr>
          <p:nvPr>
            <p:ph type="ctrTitle" hasCustomPrompt="1"/>
          </p:nvPr>
        </p:nvSpPr>
        <p:spPr>
          <a:xfrm>
            <a:off x="695325" y="342126"/>
            <a:ext cx="5040000" cy="3931425"/>
          </a:xfrm>
        </p:spPr>
        <p:txBody>
          <a:bodyPr wrap="square" lIns="0" tIns="288000" rIns="0" bIns="0" anchor="ctr" anchorCtr="0">
            <a:spAutoFit/>
          </a:bodyPr>
          <a:lstStyle>
            <a:lvl1pPr algn="l">
              <a:lnSpc>
                <a:spcPct val="77000"/>
              </a:lnSpc>
              <a:defRPr sz="10200" b="1">
                <a:solidFill>
                  <a:schemeClr val="tx2"/>
                </a:solidFill>
              </a:defRPr>
            </a:lvl1pPr>
          </a:lstStyle>
          <a:p>
            <a:r>
              <a:rPr lang="en-GB" noProof="1"/>
              <a:t>Presen-</a:t>
            </a:r>
            <a:br>
              <a:rPr lang="en-GB" noProof="1"/>
            </a:br>
            <a:r>
              <a:rPr lang="en-GB" noProof="1"/>
              <a:t>tation</a:t>
            </a:r>
            <a:br>
              <a:rPr lang="en-GB" noProof="1"/>
            </a:br>
            <a:r>
              <a:rPr lang="en-GB" noProof="1"/>
              <a:t>slide</a:t>
            </a:r>
          </a:p>
        </p:txBody>
      </p:sp>
      <p:sp>
        <p:nvSpPr>
          <p:cNvPr id="12" name="Subtitle 2">
            <a:extLst>
              <a:ext uri="{FF2B5EF4-FFF2-40B4-BE49-F238E27FC236}">
                <a16:creationId xmlns:a16="http://schemas.microsoft.com/office/drawing/2014/main" id="{3DD9CBC7-ED6C-CC31-6EFC-FBBECCA89FF0}"/>
              </a:ext>
            </a:extLst>
          </p:cNvPr>
          <p:cNvSpPr>
            <a:spLocks noGrp="1"/>
          </p:cNvSpPr>
          <p:nvPr>
            <p:ph type="subTitle" idx="1" hasCustomPrompt="1"/>
          </p:nvPr>
        </p:nvSpPr>
        <p:spPr>
          <a:xfrm>
            <a:off x="695325" y="4857887"/>
            <a:ext cx="2228174" cy="373757"/>
          </a:xfrm>
        </p:spPr>
        <p:txBody>
          <a:bodyPr wrap="none" anchor="b" anchorCtr="0">
            <a:spAutoFit/>
          </a:bodyPr>
          <a:lstStyle>
            <a:lvl1pPr marL="0" indent="0" algn="l">
              <a:buNone/>
              <a:defRPr sz="225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Presenter name</a:t>
            </a:r>
          </a:p>
        </p:txBody>
      </p:sp>
      <p:sp>
        <p:nvSpPr>
          <p:cNvPr id="13" name="Text Placeholder 9">
            <a:extLst>
              <a:ext uri="{FF2B5EF4-FFF2-40B4-BE49-F238E27FC236}">
                <a16:creationId xmlns:a16="http://schemas.microsoft.com/office/drawing/2014/main" id="{27F32F55-D95F-B333-B69D-9D124242ABB6}"/>
              </a:ext>
            </a:extLst>
          </p:cNvPr>
          <p:cNvSpPr>
            <a:spLocks noGrp="1"/>
          </p:cNvSpPr>
          <p:nvPr>
            <p:ph type="body" sz="quarter" idx="10" hasCustomPrompt="1"/>
          </p:nvPr>
        </p:nvSpPr>
        <p:spPr>
          <a:xfrm>
            <a:off x="695325" y="5226292"/>
            <a:ext cx="937757" cy="166071"/>
          </a:xfrm>
        </p:spPr>
        <p:txBody>
          <a:bodyPr wrap="none">
            <a:spAutoFit/>
          </a:bodyPr>
          <a:lstStyle>
            <a:lvl1pPr marL="0" indent="0">
              <a:buFont typeface="Arial" panose="020B0604020202020204" pitchFamily="34" charset="0"/>
              <a:buNone/>
              <a:defRPr sz="1000" i="1" cap="all" baseline="0">
                <a:solidFill>
                  <a:schemeClr val="tx2"/>
                </a:solidFill>
                <a:latin typeface="+mj-lt"/>
              </a:defRPr>
            </a:lvl1pPr>
          </a:lstStyle>
          <a:p>
            <a:pPr lvl="0"/>
            <a:r>
              <a:rPr lang="en-GB"/>
              <a:t>Presenter title</a:t>
            </a:r>
          </a:p>
        </p:txBody>
      </p:sp>
    </p:spTree>
    <p:extLst>
      <p:ext uri="{BB962C8B-B14F-4D97-AF65-F5344CB8AC3E}">
        <p14:creationId xmlns:p14="http://schemas.microsoft.com/office/powerpoint/2010/main" val="781656919"/>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hapter Style 1.6">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D71C17DD-C4F6-43A9-BD57-B6276CC4D0FF}"/>
              </a:ext>
            </a:extLst>
          </p:cNvPr>
          <p:cNvSpPr>
            <a:spLocks noGrp="1"/>
          </p:cNvSpPr>
          <p:nvPr>
            <p:ph type="pic" sz="quarter" idx="17"/>
          </p:nvPr>
        </p:nvSpPr>
        <p:spPr>
          <a:xfrm>
            <a:off x="3606800" y="624842"/>
            <a:ext cx="8585200" cy="5318758"/>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
        <p:nvSpPr>
          <p:cNvPr id="14" name="Picture Placeholder 11">
            <a:extLst>
              <a:ext uri="{FF2B5EF4-FFF2-40B4-BE49-F238E27FC236}">
                <a16:creationId xmlns:a16="http://schemas.microsoft.com/office/drawing/2014/main" id="{1005EB14-DE28-408C-9773-CE50C0EA7030}"/>
              </a:ext>
            </a:extLst>
          </p:cNvPr>
          <p:cNvSpPr>
            <a:spLocks noGrp="1" noRot="1" noMove="1" noResize="1" noEditPoints="1" noAdjustHandles="1" noChangeArrowheads="1" noChangeShapeType="1"/>
          </p:cNvSpPr>
          <p:nvPr>
            <p:ph type="pic" sz="quarter" idx="13" hasCustomPrompt="1"/>
          </p:nvPr>
        </p:nvSpPr>
        <p:spPr>
          <a:xfrm>
            <a:off x="-1" y="4203700"/>
            <a:ext cx="4728725" cy="2070000"/>
          </a:xfrm>
          <a:blipFill>
            <a:blip r:embed="rId2">
              <a:extLst>
                <a:ext uri="{96DAC541-7B7A-43D3-8B79-37D633B846F1}">
                  <asvg:svgBlip xmlns:asvg="http://schemas.microsoft.com/office/drawing/2016/SVG/main" r:embed="rId3"/>
                </a:ext>
              </a:extLst>
            </a:blip>
            <a:srcRect/>
            <a:stretch>
              <a:fillRect l="-872" t="-41" r="-1" b="-41"/>
            </a:stretch>
          </a:blipFill>
        </p:spPr>
        <p:txBody>
          <a:bodyPr lIns="36000" tIns="36000" rIns="36000" bIns="36000">
            <a:noAutofit/>
          </a:bodyPr>
          <a:lstStyle>
            <a:lvl1pPr marL="0" indent="0">
              <a:buFont typeface="Arial" panose="020B0604020202020204" pitchFamily="34" charset="0"/>
              <a:buNone/>
              <a:defRPr sz="900"/>
            </a:lvl1pPr>
          </a:lstStyle>
          <a:p>
            <a:r>
              <a:rPr lang="en-GB" dirty="0"/>
              <a:t> </a:t>
            </a:r>
          </a:p>
        </p:txBody>
      </p:sp>
      <p:sp>
        <p:nvSpPr>
          <p:cNvPr id="3" name="Title 2">
            <a:extLst>
              <a:ext uri="{FF2B5EF4-FFF2-40B4-BE49-F238E27FC236}">
                <a16:creationId xmlns:a16="http://schemas.microsoft.com/office/drawing/2014/main" id="{1453F6D8-7034-4D57-A6E8-04B3CAEFA1F0}"/>
              </a:ext>
            </a:extLst>
          </p:cNvPr>
          <p:cNvSpPr>
            <a:spLocks noGrp="1"/>
          </p:cNvSpPr>
          <p:nvPr>
            <p:ph type="title" hasCustomPrompt="1"/>
          </p:nvPr>
        </p:nvSpPr>
        <p:spPr>
          <a:xfrm>
            <a:off x="901700" y="2269646"/>
            <a:ext cx="2169964" cy="553998"/>
          </a:xfrm>
        </p:spPr>
        <p:txBody>
          <a:bodyPr/>
          <a:lstStyle>
            <a:lvl1pPr>
              <a:defRPr b="1"/>
            </a:lvl1pPr>
          </a:lstStyle>
          <a:p>
            <a:r>
              <a:rPr lang="en-GB"/>
              <a:t>Title</a:t>
            </a:r>
          </a:p>
        </p:txBody>
      </p:sp>
      <p:sp>
        <p:nvSpPr>
          <p:cNvPr id="12" name="Text Placeholder 9">
            <a:extLst>
              <a:ext uri="{FF2B5EF4-FFF2-40B4-BE49-F238E27FC236}">
                <a16:creationId xmlns:a16="http://schemas.microsoft.com/office/drawing/2014/main" id="{DC65E1D6-513C-4288-A84C-3A14C2406A9E}"/>
              </a:ext>
            </a:extLst>
          </p:cNvPr>
          <p:cNvSpPr>
            <a:spLocks noGrp="1"/>
          </p:cNvSpPr>
          <p:nvPr>
            <p:ph type="body" sz="quarter" idx="20" hasCustomPrompt="1"/>
          </p:nvPr>
        </p:nvSpPr>
        <p:spPr>
          <a:xfrm>
            <a:off x="901700" y="2805956"/>
            <a:ext cx="2169964" cy="553998"/>
          </a:xfrm>
        </p:spPr>
        <p:txBody>
          <a:bodyPr wrap="square" lIns="0">
            <a:spAutoFit/>
          </a:bodyPr>
          <a:lstStyle>
            <a:lvl1pPr marL="0" indent="0">
              <a:lnSpc>
                <a:spcPct val="90000"/>
              </a:lnSpc>
              <a:spcBef>
                <a:spcPts val="0"/>
              </a:spcBef>
              <a:buFont typeface="Arial" panose="020B0604020202020204" pitchFamily="34" charset="0"/>
              <a:buNone/>
              <a:defRPr sz="4000" cap="all" baseline="0">
                <a:latin typeface="Univers Condensed Light" panose="020B0306020202040204" pitchFamily="34" charset="0"/>
              </a:defRPr>
            </a:lvl1pPr>
          </a:lstStyle>
          <a:p>
            <a:pPr lvl="0"/>
            <a:r>
              <a:rPr lang="en-GB"/>
              <a:t>Subtitle</a:t>
            </a:r>
          </a:p>
        </p:txBody>
      </p:sp>
      <p:sp>
        <p:nvSpPr>
          <p:cNvPr id="13" name="Text Placeholder 9">
            <a:extLst>
              <a:ext uri="{FF2B5EF4-FFF2-40B4-BE49-F238E27FC236}">
                <a16:creationId xmlns:a16="http://schemas.microsoft.com/office/drawing/2014/main" id="{6D23D0DC-264B-4DA6-98A2-62CD6A5C152B}"/>
              </a:ext>
            </a:extLst>
          </p:cNvPr>
          <p:cNvSpPr>
            <a:spLocks noGrp="1"/>
          </p:cNvSpPr>
          <p:nvPr>
            <p:ph type="body" sz="quarter" idx="21" hasCustomPrompt="1"/>
          </p:nvPr>
        </p:nvSpPr>
        <p:spPr>
          <a:xfrm>
            <a:off x="901700" y="1514645"/>
            <a:ext cx="2169964" cy="830997"/>
          </a:xfrm>
        </p:spPr>
        <p:txBody>
          <a:bodyPr wrap="square" lIns="0" anchor="b">
            <a:spAutoFit/>
          </a:bodyPr>
          <a:lstStyle>
            <a:lvl1pPr marL="0" indent="0">
              <a:lnSpc>
                <a:spcPct val="90000"/>
              </a:lnSpc>
              <a:spcBef>
                <a:spcPts val="0"/>
              </a:spcBef>
              <a:buFont typeface="Arial" panose="020B0604020202020204" pitchFamily="34" charset="0"/>
              <a:buNone/>
              <a:defRPr sz="6000" b="1" cap="all" baseline="0">
                <a:solidFill>
                  <a:schemeClr val="accent1"/>
                </a:solidFill>
                <a:latin typeface="+mj-lt"/>
              </a:defRPr>
            </a:lvl1pPr>
          </a:lstStyle>
          <a:p>
            <a:pPr lvl="0"/>
            <a:r>
              <a:rPr lang="en-GB"/>
              <a:t>01</a:t>
            </a:r>
          </a:p>
        </p:txBody>
      </p:sp>
    </p:spTree>
    <p:extLst>
      <p:ext uri="{BB962C8B-B14F-4D97-AF65-F5344CB8AC3E}">
        <p14:creationId xmlns:p14="http://schemas.microsoft.com/office/powerpoint/2010/main" val="2221169052"/>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hapter Style 1.7">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D71C17DD-C4F6-43A9-BD57-B6276CC4D0FF}"/>
              </a:ext>
            </a:extLst>
          </p:cNvPr>
          <p:cNvSpPr>
            <a:spLocks noGrp="1"/>
          </p:cNvSpPr>
          <p:nvPr>
            <p:ph type="pic" sz="quarter" idx="17"/>
          </p:nvPr>
        </p:nvSpPr>
        <p:spPr>
          <a:xfrm>
            <a:off x="3606800" y="624842"/>
            <a:ext cx="8585200" cy="5318758"/>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
        <p:nvSpPr>
          <p:cNvPr id="14" name="Picture Placeholder 11">
            <a:extLst>
              <a:ext uri="{FF2B5EF4-FFF2-40B4-BE49-F238E27FC236}">
                <a16:creationId xmlns:a16="http://schemas.microsoft.com/office/drawing/2014/main" id="{1005EB14-DE28-408C-9773-CE50C0EA7030}"/>
              </a:ext>
            </a:extLst>
          </p:cNvPr>
          <p:cNvSpPr>
            <a:spLocks noGrp="1" noRot="1" noMove="1" noResize="1" noEditPoints="1" noAdjustHandles="1" noChangeArrowheads="1" noChangeShapeType="1"/>
          </p:cNvSpPr>
          <p:nvPr>
            <p:ph type="pic" sz="quarter" idx="13" hasCustomPrompt="1"/>
          </p:nvPr>
        </p:nvSpPr>
        <p:spPr>
          <a:xfrm>
            <a:off x="-1" y="3932279"/>
            <a:ext cx="5015987" cy="2714400"/>
          </a:xfrm>
          <a:blipFill>
            <a:blip r:embed="rId2">
              <a:extLst>
                <a:ext uri="{96DAC541-7B7A-43D3-8B79-37D633B846F1}">
                  <asvg:svgBlip xmlns:asvg="http://schemas.microsoft.com/office/drawing/2016/SVG/main" r:embed="rId3"/>
                </a:ext>
              </a:extLst>
            </a:blip>
            <a:srcRect/>
            <a:stretch>
              <a:fillRect l="-981" t="-4" b="-4"/>
            </a:stretch>
          </a:blipFill>
        </p:spPr>
        <p:txBody>
          <a:bodyPr lIns="36000" tIns="36000" rIns="36000" bIns="36000">
            <a:noAutofit/>
          </a:bodyPr>
          <a:lstStyle>
            <a:lvl1pPr marL="0" indent="0">
              <a:buFont typeface="Arial" panose="020B0604020202020204" pitchFamily="34" charset="0"/>
              <a:buNone/>
              <a:defRPr sz="900"/>
            </a:lvl1pPr>
          </a:lstStyle>
          <a:p>
            <a:r>
              <a:rPr lang="en-GB" dirty="0"/>
              <a:t> </a:t>
            </a:r>
          </a:p>
        </p:txBody>
      </p:sp>
      <p:sp>
        <p:nvSpPr>
          <p:cNvPr id="3" name="Title 2">
            <a:extLst>
              <a:ext uri="{FF2B5EF4-FFF2-40B4-BE49-F238E27FC236}">
                <a16:creationId xmlns:a16="http://schemas.microsoft.com/office/drawing/2014/main" id="{1453F6D8-7034-4D57-A6E8-04B3CAEFA1F0}"/>
              </a:ext>
            </a:extLst>
          </p:cNvPr>
          <p:cNvSpPr>
            <a:spLocks noGrp="1"/>
          </p:cNvSpPr>
          <p:nvPr>
            <p:ph type="title" hasCustomPrompt="1"/>
          </p:nvPr>
        </p:nvSpPr>
        <p:spPr>
          <a:xfrm>
            <a:off x="901700" y="2269646"/>
            <a:ext cx="2169964" cy="553998"/>
          </a:xfrm>
        </p:spPr>
        <p:txBody>
          <a:bodyPr/>
          <a:lstStyle>
            <a:lvl1pPr>
              <a:defRPr b="1"/>
            </a:lvl1pPr>
          </a:lstStyle>
          <a:p>
            <a:r>
              <a:rPr lang="en-GB"/>
              <a:t>Title</a:t>
            </a:r>
          </a:p>
        </p:txBody>
      </p:sp>
      <p:sp>
        <p:nvSpPr>
          <p:cNvPr id="12" name="Text Placeholder 9">
            <a:extLst>
              <a:ext uri="{FF2B5EF4-FFF2-40B4-BE49-F238E27FC236}">
                <a16:creationId xmlns:a16="http://schemas.microsoft.com/office/drawing/2014/main" id="{DC65E1D6-513C-4288-A84C-3A14C2406A9E}"/>
              </a:ext>
            </a:extLst>
          </p:cNvPr>
          <p:cNvSpPr>
            <a:spLocks noGrp="1"/>
          </p:cNvSpPr>
          <p:nvPr>
            <p:ph type="body" sz="quarter" idx="20" hasCustomPrompt="1"/>
          </p:nvPr>
        </p:nvSpPr>
        <p:spPr>
          <a:xfrm>
            <a:off x="901700" y="2805956"/>
            <a:ext cx="2169964" cy="553998"/>
          </a:xfrm>
        </p:spPr>
        <p:txBody>
          <a:bodyPr wrap="square" lIns="0">
            <a:spAutoFit/>
          </a:bodyPr>
          <a:lstStyle>
            <a:lvl1pPr marL="0" indent="0">
              <a:lnSpc>
                <a:spcPct val="90000"/>
              </a:lnSpc>
              <a:spcBef>
                <a:spcPts val="0"/>
              </a:spcBef>
              <a:buFont typeface="Arial" panose="020B0604020202020204" pitchFamily="34" charset="0"/>
              <a:buNone/>
              <a:defRPr sz="4000" cap="all" baseline="0">
                <a:latin typeface="Univers Condensed Light" panose="020B0306020202040204" pitchFamily="34" charset="0"/>
              </a:defRPr>
            </a:lvl1pPr>
          </a:lstStyle>
          <a:p>
            <a:pPr lvl="0"/>
            <a:r>
              <a:rPr lang="en-GB"/>
              <a:t>Subtitle</a:t>
            </a:r>
          </a:p>
        </p:txBody>
      </p:sp>
      <p:sp>
        <p:nvSpPr>
          <p:cNvPr id="13" name="Text Placeholder 9">
            <a:extLst>
              <a:ext uri="{FF2B5EF4-FFF2-40B4-BE49-F238E27FC236}">
                <a16:creationId xmlns:a16="http://schemas.microsoft.com/office/drawing/2014/main" id="{6D23D0DC-264B-4DA6-98A2-62CD6A5C152B}"/>
              </a:ext>
            </a:extLst>
          </p:cNvPr>
          <p:cNvSpPr>
            <a:spLocks noGrp="1"/>
          </p:cNvSpPr>
          <p:nvPr>
            <p:ph type="body" sz="quarter" idx="21" hasCustomPrompt="1"/>
          </p:nvPr>
        </p:nvSpPr>
        <p:spPr>
          <a:xfrm>
            <a:off x="901700" y="1514645"/>
            <a:ext cx="2169964" cy="830997"/>
          </a:xfrm>
        </p:spPr>
        <p:txBody>
          <a:bodyPr wrap="square" lIns="0" anchor="b">
            <a:spAutoFit/>
          </a:bodyPr>
          <a:lstStyle>
            <a:lvl1pPr marL="0" indent="0">
              <a:lnSpc>
                <a:spcPct val="90000"/>
              </a:lnSpc>
              <a:spcBef>
                <a:spcPts val="0"/>
              </a:spcBef>
              <a:buFont typeface="Arial" panose="020B0604020202020204" pitchFamily="34" charset="0"/>
              <a:buNone/>
              <a:defRPr sz="6000" b="1" cap="all" baseline="0">
                <a:solidFill>
                  <a:schemeClr val="accent1"/>
                </a:solidFill>
                <a:latin typeface="+mj-lt"/>
              </a:defRPr>
            </a:lvl1pPr>
          </a:lstStyle>
          <a:p>
            <a:pPr lvl="0"/>
            <a:r>
              <a:rPr lang="en-GB"/>
              <a:t>01</a:t>
            </a:r>
          </a:p>
        </p:txBody>
      </p:sp>
    </p:spTree>
    <p:extLst>
      <p:ext uri="{BB962C8B-B14F-4D97-AF65-F5344CB8AC3E}">
        <p14:creationId xmlns:p14="http://schemas.microsoft.com/office/powerpoint/2010/main" val="1994623293"/>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hapter Style 1.8">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D71C17DD-C4F6-43A9-BD57-B6276CC4D0FF}"/>
              </a:ext>
            </a:extLst>
          </p:cNvPr>
          <p:cNvSpPr>
            <a:spLocks noGrp="1"/>
          </p:cNvSpPr>
          <p:nvPr>
            <p:ph type="pic" sz="quarter" idx="17"/>
          </p:nvPr>
        </p:nvSpPr>
        <p:spPr>
          <a:xfrm>
            <a:off x="3606800" y="624842"/>
            <a:ext cx="8585200" cy="5318758"/>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
        <p:nvSpPr>
          <p:cNvPr id="14" name="Picture Placeholder 11">
            <a:extLst>
              <a:ext uri="{FF2B5EF4-FFF2-40B4-BE49-F238E27FC236}">
                <a16:creationId xmlns:a16="http://schemas.microsoft.com/office/drawing/2014/main" id="{1005EB14-DE28-408C-9773-CE50C0EA7030}"/>
              </a:ext>
            </a:extLst>
          </p:cNvPr>
          <p:cNvSpPr>
            <a:spLocks noGrp="1" noRot="1" noMove="1" noResize="1" noEditPoints="1" noAdjustHandles="1" noChangeArrowheads="1" noChangeShapeType="1"/>
          </p:cNvSpPr>
          <p:nvPr>
            <p:ph type="pic" sz="quarter" idx="13" hasCustomPrompt="1"/>
          </p:nvPr>
        </p:nvSpPr>
        <p:spPr>
          <a:xfrm>
            <a:off x="0" y="3551602"/>
            <a:ext cx="5524750" cy="2937600"/>
          </a:xfrm>
          <a:blipFill>
            <a:blip r:embed="rId2">
              <a:extLst>
                <a:ext uri="{96DAC541-7B7A-43D3-8B79-37D633B846F1}">
                  <asvg:svgBlip xmlns:asvg="http://schemas.microsoft.com/office/drawing/2016/SVG/main" r:embed="rId3"/>
                </a:ext>
              </a:extLst>
            </a:blip>
            <a:srcRect/>
            <a:stretch>
              <a:fillRect l="-804" t="-5" r="-1" b="-5"/>
            </a:stretch>
          </a:blipFill>
        </p:spPr>
        <p:txBody>
          <a:bodyPr lIns="36000" tIns="36000" rIns="36000" bIns="36000">
            <a:noAutofit/>
          </a:bodyPr>
          <a:lstStyle>
            <a:lvl1pPr marL="0" indent="0">
              <a:buFont typeface="Arial" panose="020B0604020202020204" pitchFamily="34" charset="0"/>
              <a:buNone/>
              <a:defRPr sz="900"/>
            </a:lvl1pPr>
          </a:lstStyle>
          <a:p>
            <a:r>
              <a:rPr lang="en-GB" dirty="0"/>
              <a:t> </a:t>
            </a:r>
          </a:p>
        </p:txBody>
      </p:sp>
      <p:sp>
        <p:nvSpPr>
          <p:cNvPr id="3" name="Title 2">
            <a:extLst>
              <a:ext uri="{FF2B5EF4-FFF2-40B4-BE49-F238E27FC236}">
                <a16:creationId xmlns:a16="http://schemas.microsoft.com/office/drawing/2014/main" id="{1453F6D8-7034-4D57-A6E8-04B3CAEFA1F0}"/>
              </a:ext>
            </a:extLst>
          </p:cNvPr>
          <p:cNvSpPr>
            <a:spLocks noGrp="1"/>
          </p:cNvSpPr>
          <p:nvPr>
            <p:ph type="title" hasCustomPrompt="1"/>
          </p:nvPr>
        </p:nvSpPr>
        <p:spPr>
          <a:xfrm>
            <a:off x="901700" y="2269646"/>
            <a:ext cx="2169964" cy="553998"/>
          </a:xfrm>
        </p:spPr>
        <p:txBody>
          <a:bodyPr/>
          <a:lstStyle>
            <a:lvl1pPr>
              <a:defRPr b="1"/>
            </a:lvl1pPr>
          </a:lstStyle>
          <a:p>
            <a:r>
              <a:rPr lang="en-GB"/>
              <a:t>Title</a:t>
            </a:r>
          </a:p>
        </p:txBody>
      </p:sp>
      <p:sp>
        <p:nvSpPr>
          <p:cNvPr id="12" name="Text Placeholder 9">
            <a:extLst>
              <a:ext uri="{FF2B5EF4-FFF2-40B4-BE49-F238E27FC236}">
                <a16:creationId xmlns:a16="http://schemas.microsoft.com/office/drawing/2014/main" id="{DC65E1D6-513C-4288-A84C-3A14C2406A9E}"/>
              </a:ext>
            </a:extLst>
          </p:cNvPr>
          <p:cNvSpPr>
            <a:spLocks noGrp="1"/>
          </p:cNvSpPr>
          <p:nvPr>
            <p:ph type="body" sz="quarter" idx="20" hasCustomPrompt="1"/>
          </p:nvPr>
        </p:nvSpPr>
        <p:spPr>
          <a:xfrm>
            <a:off x="901700" y="2805956"/>
            <a:ext cx="2169964" cy="553998"/>
          </a:xfrm>
        </p:spPr>
        <p:txBody>
          <a:bodyPr wrap="square" lIns="0">
            <a:spAutoFit/>
          </a:bodyPr>
          <a:lstStyle>
            <a:lvl1pPr marL="0" indent="0">
              <a:lnSpc>
                <a:spcPct val="90000"/>
              </a:lnSpc>
              <a:spcBef>
                <a:spcPts val="0"/>
              </a:spcBef>
              <a:buFont typeface="Arial" panose="020B0604020202020204" pitchFamily="34" charset="0"/>
              <a:buNone/>
              <a:defRPr sz="4000" cap="all" baseline="0">
                <a:latin typeface="Univers Condensed Light" panose="020B0306020202040204" pitchFamily="34" charset="0"/>
              </a:defRPr>
            </a:lvl1pPr>
          </a:lstStyle>
          <a:p>
            <a:pPr lvl="0"/>
            <a:r>
              <a:rPr lang="en-GB"/>
              <a:t>Subtitle</a:t>
            </a:r>
          </a:p>
        </p:txBody>
      </p:sp>
      <p:sp>
        <p:nvSpPr>
          <p:cNvPr id="13" name="Text Placeholder 9">
            <a:extLst>
              <a:ext uri="{FF2B5EF4-FFF2-40B4-BE49-F238E27FC236}">
                <a16:creationId xmlns:a16="http://schemas.microsoft.com/office/drawing/2014/main" id="{6D23D0DC-264B-4DA6-98A2-62CD6A5C152B}"/>
              </a:ext>
            </a:extLst>
          </p:cNvPr>
          <p:cNvSpPr>
            <a:spLocks noGrp="1"/>
          </p:cNvSpPr>
          <p:nvPr>
            <p:ph type="body" sz="quarter" idx="21" hasCustomPrompt="1"/>
          </p:nvPr>
        </p:nvSpPr>
        <p:spPr>
          <a:xfrm>
            <a:off x="901700" y="1514645"/>
            <a:ext cx="2169964" cy="830997"/>
          </a:xfrm>
        </p:spPr>
        <p:txBody>
          <a:bodyPr wrap="square" lIns="0" anchor="b">
            <a:spAutoFit/>
          </a:bodyPr>
          <a:lstStyle>
            <a:lvl1pPr marL="0" indent="0">
              <a:lnSpc>
                <a:spcPct val="90000"/>
              </a:lnSpc>
              <a:spcBef>
                <a:spcPts val="0"/>
              </a:spcBef>
              <a:buFont typeface="Arial" panose="020B0604020202020204" pitchFamily="34" charset="0"/>
              <a:buNone/>
              <a:defRPr sz="6000" b="1" cap="all" baseline="0">
                <a:solidFill>
                  <a:schemeClr val="accent1"/>
                </a:solidFill>
                <a:latin typeface="+mj-lt"/>
              </a:defRPr>
            </a:lvl1pPr>
          </a:lstStyle>
          <a:p>
            <a:pPr lvl="0"/>
            <a:r>
              <a:rPr lang="en-GB"/>
              <a:t>01</a:t>
            </a:r>
          </a:p>
        </p:txBody>
      </p:sp>
    </p:spTree>
    <p:extLst>
      <p:ext uri="{BB962C8B-B14F-4D97-AF65-F5344CB8AC3E}">
        <p14:creationId xmlns:p14="http://schemas.microsoft.com/office/powerpoint/2010/main" val="3115342901"/>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hapter Style 1.9">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D71C17DD-C4F6-43A9-BD57-B6276CC4D0FF}"/>
              </a:ext>
            </a:extLst>
          </p:cNvPr>
          <p:cNvSpPr>
            <a:spLocks noGrp="1"/>
          </p:cNvSpPr>
          <p:nvPr>
            <p:ph type="pic" sz="quarter" idx="17"/>
          </p:nvPr>
        </p:nvSpPr>
        <p:spPr>
          <a:xfrm>
            <a:off x="3606800" y="624842"/>
            <a:ext cx="8585200" cy="5318758"/>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
        <p:nvSpPr>
          <p:cNvPr id="14" name="Picture Placeholder 11">
            <a:extLst>
              <a:ext uri="{FF2B5EF4-FFF2-40B4-BE49-F238E27FC236}">
                <a16:creationId xmlns:a16="http://schemas.microsoft.com/office/drawing/2014/main" id="{1005EB14-DE28-408C-9773-CE50C0EA7030}"/>
              </a:ext>
            </a:extLst>
          </p:cNvPr>
          <p:cNvSpPr>
            <a:spLocks noGrp="1" noRot="1" noMove="1" noResize="1" noEditPoints="1" noAdjustHandles="1" noChangeArrowheads="1" noChangeShapeType="1"/>
          </p:cNvSpPr>
          <p:nvPr>
            <p:ph type="pic" sz="quarter" idx="13" hasCustomPrompt="1"/>
          </p:nvPr>
        </p:nvSpPr>
        <p:spPr>
          <a:xfrm>
            <a:off x="0" y="3611066"/>
            <a:ext cx="4043998" cy="2847531"/>
          </a:xfrm>
          <a:blipFill>
            <a:blip r:embed="rId2">
              <a:extLst>
                <a:ext uri="{96DAC541-7B7A-43D3-8B79-37D633B846F1}">
                  <asvg:svgBlip xmlns:asvg="http://schemas.microsoft.com/office/drawing/2016/SVG/main" r:embed="rId3"/>
                </a:ext>
              </a:extLst>
            </a:blip>
            <a:srcRect/>
            <a:stretch>
              <a:fillRect l="-8564" t="-47" b="-47"/>
            </a:stretch>
          </a:blipFill>
        </p:spPr>
        <p:txBody>
          <a:bodyPr lIns="36000" tIns="36000" rIns="36000" bIns="36000">
            <a:noAutofit/>
          </a:bodyPr>
          <a:lstStyle>
            <a:lvl1pPr marL="0" indent="0">
              <a:buFont typeface="Arial" panose="020B0604020202020204" pitchFamily="34" charset="0"/>
              <a:buNone/>
              <a:defRPr sz="900"/>
            </a:lvl1pPr>
          </a:lstStyle>
          <a:p>
            <a:r>
              <a:rPr lang="en-GB" dirty="0"/>
              <a:t> </a:t>
            </a:r>
          </a:p>
        </p:txBody>
      </p:sp>
      <p:sp>
        <p:nvSpPr>
          <p:cNvPr id="3" name="Title 2">
            <a:extLst>
              <a:ext uri="{FF2B5EF4-FFF2-40B4-BE49-F238E27FC236}">
                <a16:creationId xmlns:a16="http://schemas.microsoft.com/office/drawing/2014/main" id="{1453F6D8-7034-4D57-A6E8-04B3CAEFA1F0}"/>
              </a:ext>
            </a:extLst>
          </p:cNvPr>
          <p:cNvSpPr>
            <a:spLocks noGrp="1"/>
          </p:cNvSpPr>
          <p:nvPr>
            <p:ph type="title" hasCustomPrompt="1"/>
          </p:nvPr>
        </p:nvSpPr>
        <p:spPr>
          <a:xfrm>
            <a:off x="901700" y="2269646"/>
            <a:ext cx="2169964" cy="553998"/>
          </a:xfrm>
        </p:spPr>
        <p:txBody>
          <a:bodyPr/>
          <a:lstStyle>
            <a:lvl1pPr>
              <a:defRPr b="1"/>
            </a:lvl1pPr>
          </a:lstStyle>
          <a:p>
            <a:r>
              <a:rPr lang="en-GB"/>
              <a:t>Title</a:t>
            </a:r>
          </a:p>
        </p:txBody>
      </p:sp>
      <p:sp>
        <p:nvSpPr>
          <p:cNvPr id="12" name="Text Placeholder 9">
            <a:extLst>
              <a:ext uri="{FF2B5EF4-FFF2-40B4-BE49-F238E27FC236}">
                <a16:creationId xmlns:a16="http://schemas.microsoft.com/office/drawing/2014/main" id="{DC65E1D6-513C-4288-A84C-3A14C2406A9E}"/>
              </a:ext>
            </a:extLst>
          </p:cNvPr>
          <p:cNvSpPr>
            <a:spLocks noGrp="1"/>
          </p:cNvSpPr>
          <p:nvPr>
            <p:ph type="body" sz="quarter" idx="20" hasCustomPrompt="1"/>
          </p:nvPr>
        </p:nvSpPr>
        <p:spPr>
          <a:xfrm>
            <a:off x="901700" y="2805956"/>
            <a:ext cx="2169964" cy="553998"/>
          </a:xfrm>
        </p:spPr>
        <p:txBody>
          <a:bodyPr wrap="square" lIns="0">
            <a:spAutoFit/>
          </a:bodyPr>
          <a:lstStyle>
            <a:lvl1pPr marL="0" indent="0">
              <a:lnSpc>
                <a:spcPct val="90000"/>
              </a:lnSpc>
              <a:spcBef>
                <a:spcPts val="0"/>
              </a:spcBef>
              <a:buFont typeface="Arial" panose="020B0604020202020204" pitchFamily="34" charset="0"/>
              <a:buNone/>
              <a:defRPr sz="4000" cap="all" baseline="0">
                <a:latin typeface="Univers Condensed Light" panose="020B0306020202040204" pitchFamily="34" charset="0"/>
              </a:defRPr>
            </a:lvl1pPr>
          </a:lstStyle>
          <a:p>
            <a:pPr lvl="0"/>
            <a:r>
              <a:rPr lang="en-GB"/>
              <a:t>Subtitle</a:t>
            </a:r>
          </a:p>
        </p:txBody>
      </p:sp>
      <p:sp>
        <p:nvSpPr>
          <p:cNvPr id="13" name="Text Placeholder 9">
            <a:extLst>
              <a:ext uri="{FF2B5EF4-FFF2-40B4-BE49-F238E27FC236}">
                <a16:creationId xmlns:a16="http://schemas.microsoft.com/office/drawing/2014/main" id="{6D23D0DC-264B-4DA6-98A2-62CD6A5C152B}"/>
              </a:ext>
            </a:extLst>
          </p:cNvPr>
          <p:cNvSpPr>
            <a:spLocks noGrp="1"/>
          </p:cNvSpPr>
          <p:nvPr>
            <p:ph type="body" sz="quarter" idx="21" hasCustomPrompt="1"/>
          </p:nvPr>
        </p:nvSpPr>
        <p:spPr>
          <a:xfrm>
            <a:off x="901700" y="1514645"/>
            <a:ext cx="2169964" cy="830997"/>
          </a:xfrm>
        </p:spPr>
        <p:txBody>
          <a:bodyPr wrap="square" lIns="0" anchor="b">
            <a:spAutoFit/>
          </a:bodyPr>
          <a:lstStyle>
            <a:lvl1pPr marL="0" indent="0">
              <a:lnSpc>
                <a:spcPct val="90000"/>
              </a:lnSpc>
              <a:spcBef>
                <a:spcPts val="0"/>
              </a:spcBef>
              <a:buFont typeface="Arial" panose="020B0604020202020204" pitchFamily="34" charset="0"/>
              <a:buNone/>
              <a:defRPr sz="6000" b="1" cap="all" baseline="0">
                <a:solidFill>
                  <a:schemeClr val="accent1"/>
                </a:solidFill>
                <a:latin typeface="+mj-lt"/>
              </a:defRPr>
            </a:lvl1pPr>
          </a:lstStyle>
          <a:p>
            <a:pPr lvl="0"/>
            <a:r>
              <a:rPr lang="en-GB"/>
              <a:t>01</a:t>
            </a:r>
          </a:p>
        </p:txBody>
      </p:sp>
    </p:spTree>
    <p:extLst>
      <p:ext uri="{BB962C8B-B14F-4D97-AF65-F5344CB8AC3E}">
        <p14:creationId xmlns:p14="http://schemas.microsoft.com/office/powerpoint/2010/main" val="2426824332"/>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Style 2.0">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70D065-FD19-CA85-BE45-0462F0FC5A5F}"/>
              </a:ext>
            </a:extLst>
          </p:cNvPr>
          <p:cNvSpPr>
            <a:spLocks noGrp="1"/>
          </p:cNvSpPr>
          <p:nvPr>
            <p:ph type="title" hasCustomPrompt="1"/>
          </p:nvPr>
        </p:nvSpPr>
        <p:spPr>
          <a:xfrm>
            <a:off x="1021291" y="2146771"/>
            <a:ext cx="3747666" cy="1661993"/>
          </a:xfrm>
        </p:spPr>
        <p:txBody>
          <a:bodyPr anchor="b" anchorCtr="0">
            <a:spAutoFit/>
          </a:bodyPr>
          <a:lstStyle>
            <a:lvl1pPr>
              <a:defRPr/>
            </a:lvl1pPr>
          </a:lstStyle>
          <a:p>
            <a:r>
              <a:rPr lang="en-GB"/>
              <a:t>Your title goes here and even on 3 lines</a:t>
            </a:r>
          </a:p>
        </p:txBody>
      </p:sp>
      <p:sp>
        <p:nvSpPr>
          <p:cNvPr id="9" name="Content Placeholder 2">
            <a:extLst>
              <a:ext uri="{FF2B5EF4-FFF2-40B4-BE49-F238E27FC236}">
                <a16:creationId xmlns:a16="http://schemas.microsoft.com/office/drawing/2014/main" id="{C149427B-BD96-9294-1170-3B5721F0E311}"/>
              </a:ext>
            </a:extLst>
          </p:cNvPr>
          <p:cNvSpPr>
            <a:spLocks noGrp="1"/>
          </p:cNvSpPr>
          <p:nvPr>
            <p:ph idx="1" hasCustomPrompt="1"/>
          </p:nvPr>
        </p:nvSpPr>
        <p:spPr>
          <a:xfrm>
            <a:off x="1021291" y="4127357"/>
            <a:ext cx="5074709" cy="484620"/>
          </a:xfrm>
        </p:spPr>
        <p:txBody>
          <a:bodyPr wrap="square" numCol="1" spcCol="900000" anchor="t">
            <a:spAutoFit/>
          </a:bodyPr>
          <a:lstStyle>
            <a:lvl1pPr marL="0" indent="0">
              <a:lnSpc>
                <a:spcPct val="117000"/>
              </a:lnSpc>
              <a:buFont typeface="Arial" panose="020B0604020202020204" pitchFamily="34" charset="0"/>
              <a:buNone/>
              <a:defRPr/>
            </a:lvl1pPr>
          </a:lstStyle>
          <a:p>
            <a:pPr lvl="0"/>
            <a:r>
              <a:rPr lang="en-GB" noProof="1"/>
              <a:t>Lorem ipsum dolor sit amet, consectetuer adipiscing elit, sed diam nonummy nibh euismod tincidunt ut laoreet dolore. </a:t>
            </a:r>
          </a:p>
        </p:txBody>
      </p:sp>
      <p:sp>
        <p:nvSpPr>
          <p:cNvPr id="2" name="Picture Placeholder 8">
            <a:extLst>
              <a:ext uri="{FF2B5EF4-FFF2-40B4-BE49-F238E27FC236}">
                <a16:creationId xmlns:a16="http://schemas.microsoft.com/office/drawing/2014/main" id="{D4005DDB-30DA-A643-BBA9-DB043780DA48}"/>
              </a:ext>
            </a:extLst>
          </p:cNvPr>
          <p:cNvSpPr>
            <a:spLocks noGrp="1"/>
          </p:cNvSpPr>
          <p:nvPr>
            <p:ph type="pic" sz="quarter" idx="17"/>
          </p:nvPr>
        </p:nvSpPr>
        <p:spPr>
          <a:xfrm>
            <a:off x="6436360" y="624842"/>
            <a:ext cx="5755640" cy="5318758"/>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Tree>
    <p:extLst>
      <p:ext uri="{BB962C8B-B14F-4D97-AF65-F5344CB8AC3E}">
        <p14:creationId xmlns:p14="http://schemas.microsoft.com/office/powerpoint/2010/main" val="1630316838"/>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Style 2.1">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F0671ED-D697-BB7B-77EC-05DA4BD4C5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05600" y="998092"/>
            <a:ext cx="5486400" cy="4028876"/>
          </a:xfrm>
          <a:prstGeom prst="rect">
            <a:avLst/>
          </a:prstGeom>
        </p:spPr>
      </p:pic>
      <p:sp>
        <p:nvSpPr>
          <p:cNvPr id="5" name="Title 4">
            <a:extLst>
              <a:ext uri="{FF2B5EF4-FFF2-40B4-BE49-F238E27FC236}">
                <a16:creationId xmlns:a16="http://schemas.microsoft.com/office/drawing/2014/main" id="{8470D065-FD19-CA85-BE45-0462F0FC5A5F}"/>
              </a:ext>
            </a:extLst>
          </p:cNvPr>
          <p:cNvSpPr>
            <a:spLocks noGrp="1"/>
          </p:cNvSpPr>
          <p:nvPr>
            <p:ph type="title" hasCustomPrompt="1"/>
          </p:nvPr>
        </p:nvSpPr>
        <p:spPr>
          <a:xfrm>
            <a:off x="1021291" y="2146771"/>
            <a:ext cx="3747666" cy="1661993"/>
          </a:xfrm>
        </p:spPr>
        <p:txBody>
          <a:bodyPr anchor="b" anchorCtr="0">
            <a:spAutoFit/>
          </a:bodyPr>
          <a:lstStyle>
            <a:lvl1pPr>
              <a:defRPr/>
            </a:lvl1pPr>
          </a:lstStyle>
          <a:p>
            <a:r>
              <a:rPr lang="en-GB"/>
              <a:t>Your title goes here and even on 3 lines</a:t>
            </a:r>
          </a:p>
        </p:txBody>
      </p:sp>
      <p:sp>
        <p:nvSpPr>
          <p:cNvPr id="9" name="Content Placeholder 2">
            <a:extLst>
              <a:ext uri="{FF2B5EF4-FFF2-40B4-BE49-F238E27FC236}">
                <a16:creationId xmlns:a16="http://schemas.microsoft.com/office/drawing/2014/main" id="{C149427B-BD96-9294-1170-3B5721F0E311}"/>
              </a:ext>
            </a:extLst>
          </p:cNvPr>
          <p:cNvSpPr>
            <a:spLocks noGrp="1"/>
          </p:cNvSpPr>
          <p:nvPr>
            <p:ph idx="1" hasCustomPrompt="1"/>
          </p:nvPr>
        </p:nvSpPr>
        <p:spPr>
          <a:xfrm>
            <a:off x="1021291" y="4127357"/>
            <a:ext cx="5074709" cy="484620"/>
          </a:xfrm>
        </p:spPr>
        <p:txBody>
          <a:bodyPr wrap="square" numCol="1" spcCol="900000" anchor="t">
            <a:spAutoFit/>
          </a:bodyPr>
          <a:lstStyle>
            <a:lvl1pPr marL="0" indent="0">
              <a:lnSpc>
                <a:spcPct val="117000"/>
              </a:lnSpc>
              <a:buFont typeface="Arial" panose="020B0604020202020204" pitchFamily="34" charset="0"/>
              <a:buNone/>
              <a:defRPr/>
            </a:lvl1pPr>
          </a:lstStyle>
          <a:p>
            <a:pPr lvl="0"/>
            <a:r>
              <a:rPr lang="en-GB" noProof="1"/>
              <a:t>Lorem ipsum dolor sit amet, consectetuer adipiscing elit, sed diam nonummy nibh euismod tincidunt ut laoreet dolore. </a:t>
            </a:r>
          </a:p>
        </p:txBody>
      </p:sp>
    </p:spTree>
    <p:extLst>
      <p:ext uri="{BB962C8B-B14F-4D97-AF65-F5344CB8AC3E}">
        <p14:creationId xmlns:p14="http://schemas.microsoft.com/office/powerpoint/2010/main" val="1222204499"/>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ter Style 2.2">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70D065-FD19-CA85-BE45-0462F0FC5A5F}"/>
              </a:ext>
            </a:extLst>
          </p:cNvPr>
          <p:cNvSpPr>
            <a:spLocks noGrp="1"/>
          </p:cNvSpPr>
          <p:nvPr>
            <p:ph type="title" hasCustomPrompt="1"/>
          </p:nvPr>
        </p:nvSpPr>
        <p:spPr>
          <a:xfrm>
            <a:off x="1021291" y="2146771"/>
            <a:ext cx="3747666" cy="1661993"/>
          </a:xfrm>
        </p:spPr>
        <p:txBody>
          <a:bodyPr anchor="b" anchorCtr="0">
            <a:spAutoFit/>
          </a:bodyPr>
          <a:lstStyle>
            <a:lvl1pPr>
              <a:defRPr/>
            </a:lvl1pPr>
          </a:lstStyle>
          <a:p>
            <a:r>
              <a:rPr lang="en-GB"/>
              <a:t>Your title goes here and even on 3 lines</a:t>
            </a:r>
          </a:p>
        </p:txBody>
      </p:sp>
      <p:sp>
        <p:nvSpPr>
          <p:cNvPr id="9" name="Content Placeholder 2">
            <a:extLst>
              <a:ext uri="{FF2B5EF4-FFF2-40B4-BE49-F238E27FC236}">
                <a16:creationId xmlns:a16="http://schemas.microsoft.com/office/drawing/2014/main" id="{C149427B-BD96-9294-1170-3B5721F0E311}"/>
              </a:ext>
            </a:extLst>
          </p:cNvPr>
          <p:cNvSpPr>
            <a:spLocks noGrp="1"/>
          </p:cNvSpPr>
          <p:nvPr>
            <p:ph idx="1" hasCustomPrompt="1"/>
          </p:nvPr>
        </p:nvSpPr>
        <p:spPr>
          <a:xfrm>
            <a:off x="1021291" y="4127357"/>
            <a:ext cx="5074709" cy="484620"/>
          </a:xfrm>
        </p:spPr>
        <p:txBody>
          <a:bodyPr wrap="square" numCol="1" spcCol="900000" anchor="t">
            <a:spAutoFit/>
          </a:bodyPr>
          <a:lstStyle>
            <a:lvl1pPr marL="0" indent="0">
              <a:lnSpc>
                <a:spcPct val="117000"/>
              </a:lnSpc>
              <a:buFont typeface="Arial" panose="020B0604020202020204" pitchFamily="34" charset="0"/>
              <a:buNone/>
              <a:defRPr/>
            </a:lvl1pPr>
          </a:lstStyle>
          <a:p>
            <a:pPr lvl="0"/>
            <a:r>
              <a:rPr lang="en-GB" noProof="1"/>
              <a:t>Lorem ipsum dolor sit amet, consectetuer adipiscing elit, sed diam nonummy nibh euismod tincidunt ut laoreet dolore. </a:t>
            </a:r>
          </a:p>
        </p:txBody>
      </p:sp>
      <p:pic>
        <p:nvPicPr>
          <p:cNvPr id="3" name="Graphic 2">
            <a:extLst>
              <a:ext uri="{FF2B5EF4-FFF2-40B4-BE49-F238E27FC236}">
                <a16:creationId xmlns:a16="http://schemas.microsoft.com/office/drawing/2014/main" id="{223848AC-332F-7C2F-84BF-522AB6D3C43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827"/>
          <a:stretch/>
        </p:blipFill>
        <p:spPr>
          <a:xfrm>
            <a:off x="6248483" y="1257376"/>
            <a:ext cx="5943517" cy="2520000"/>
          </a:xfrm>
          <a:prstGeom prst="rect">
            <a:avLst/>
          </a:prstGeom>
        </p:spPr>
      </p:pic>
    </p:spTree>
    <p:extLst>
      <p:ext uri="{BB962C8B-B14F-4D97-AF65-F5344CB8AC3E}">
        <p14:creationId xmlns:p14="http://schemas.microsoft.com/office/powerpoint/2010/main" val="3645767158"/>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pter Style 2.3">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70D065-FD19-CA85-BE45-0462F0FC5A5F}"/>
              </a:ext>
            </a:extLst>
          </p:cNvPr>
          <p:cNvSpPr>
            <a:spLocks noGrp="1"/>
          </p:cNvSpPr>
          <p:nvPr>
            <p:ph type="title" hasCustomPrompt="1"/>
          </p:nvPr>
        </p:nvSpPr>
        <p:spPr>
          <a:xfrm>
            <a:off x="1021291" y="2146771"/>
            <a:ext cx="3747666" cy="1661993"/>
          </a:xfrm>
        </p:spPr>
        <p:txBody>
          <a:bodyPr anchor="b" anchorCtr="0">
            <a:spAutoFit/>
          </a:bodyPr>
          <a:lstStyle>
            <a:lvl1pPr>
              <a:defRPr/>
            </a:lvl1pPr>
          </a:lstStyle>
          <a:p>
            <a:r>
              <a:rPr lang="en-GB"/>
              <a:t>Your title goes here and even on 3 lines</a:t>
            </a:r>
          </a:p>
        </p:txBody>
      </p:sp>
      <p:sp>
        <p:nvSpPr>
          <p:cNvPr id="9" name="Content Placeholder 2">
            <a:extLst>
              <a:ext uri="{FF2B5EF4-FFF2-40B4-BE49-F238E27FC236}">
                <a16:creationId xmlns:a16="http://schemas.microsoft.com/office/drawing/2014/main" id="{C149427B-BD96-9294-1170-3B5721F0E311}"/>
              </a:ext>
            </a:extLst>
          </p:cNvPr>
          <p:cNvSpPr>
            <a:spLocks noGrp="1"/>
          </p:cNvSpPr>
          <p:nvPr>
            <p:ph idx="1" hasCustomPrompt="1"/>
          </p:nvPr>
        </p:nvSpPr>
        <p:spPr>
          <a:xfrm>
            <a:off x="1021291" y="4127357"/>
            <a:ext cx="5074709" cy="484620"/>
          </a:xfrm>
        </p:spPr>
        <p:txBody>
          <a:bodyPr wrap="square" numCol="1" spcCol="900000" anchor="t">
            <a:spAutoFit/>
          </a:bodyPr>
          <a:lstStyle>
            <a:lvl1pPr marL="0" indent="0">
              <a:lnSpc>
                <a:spcPct val="117000"/>
              </a:lnSpc>
              <a:buFont typeface="Arial" panose="020B0604020202020204" pitchFamily="34" charset="0"/>
              <a:buNone/>
              <a:defRPr/>
            </a:lvl1pPr>
          </a:lstStyle>
          <a:p>
            <a:pPr lvl="0"/>
            <a:r>
              <a:rPr lang="en-GB" noProof="1"/>
              <a:t>Lorem ipsum dolor sit amet, consectetuer adipiscing elit, sed diam nonummy nibh euismod tincidunt ut laoreet dolore. </a:t>
            </a:r>
          </a:p>
        </p:txBody>
      </p:sp>
      <p:pic>
        <p:nvPicPr>
          <p:cNvPr id="3" name="Graphic 2">
            <a:extLst>
              <a:ext uri="{FF2B5EF4-FFF2-40B4-BE49-F238E27FC236}">
                <a16:creationId xmlns:a16="http://schemas.microsoft.com/office/drawing/2014/main" id="{1F2A4203-247D-A1BD-41C7-06B8F677487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2521"/>
          <a:stretch/>
        </p:blipFill>
        <p:spPr>
          <a:xfrm>
            <a:off x="6594765" y="1396999"/>
            <a:ext cx="3985200" cy="5461001"/>
          </a:xfrm>
          <a:prstGeom prst="rect">
            <a:avLst/>
          </a:prstGeom>
        </p:spPr>
      </p:pic>
    </p:spTree>
    <p:extLst>
      <p:ext uri="{BB962C8B-B14F-4D97-AF65-F5344CB8AC3E}">
        <p14:creationId xmlns:p14="http://schemas.microsoft.com/office/powerpoint/2010/main" val="796292164"/>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pter Style 2.4">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70D065-FD19-CA85-BE45-0462F0FC5A5F}"/>
              </a:ext>
            </a:extLst>
          </p:cNvPr>
          <p:cNvSpPr>
            <a:spLocks noGrp="1"/>
          </p:cNvSpPr>
          <p:nvPr>
            <p:ph type="title" hasCustomPrompt="1"/>
          </p:nvPr>
        </p:nvSpPr>
        <p:spPr>
          <a:xfrm>
            <a:off x="1021291" y="2146771"/>
            <a:ext cx="3747666" cy="1661993"/>
          </a:xfrm>
        </p:spPr>
        <p:txBody>
          <a:bodyPr anchor="b" anchorCtr="0">
            <a:spAutoFit/>
          </a:bodyPr>
          <a:lstStyle>
            <a:lvl1pPr>
              <a:defRPr/>
            </a:lvl1pPr>
          </a:lstStyle>
          <a:p>
            <a:r>
              <a:rPr lang="en-GB"/>
              <a:t>Your title goes here and even on 3 lines</a:t>
            </a:r>
          </a:p>
        </p:txBody>
      </p:sp>
      <p:sp>
        <p:nvSpPr>
          <p:cNvPr id="9" name="Content Placeholder 2">
            <a:extLst>
              <a:ext uri="{FF2B5EF4-FFF2-40B4-BE49-F238E27FC236}">
                <a16:creationId xmlns:a16="http://schemas.microsoft.com/office/drawing/2014/main" id="{C149427B-BD96-9294-1170-3B5721F0E311}"/>
              </a:ext>
            </a:extLst>
          </p:cNvPr>
          <p:cNvSpPr>
            <a:spLocks noGrp="1"/>
          </p:cNvSpPr>
          <p:nvPr>
            <p:ph idx="1" hasCustomPrompt="1"/>
          </p:nvPr>
        </p:nvSpPr>
        <p:spPr>
          <a:xfrm>
            <a:off x="1021291" y="4127357"/>
            <a:ext cx="5074709" cy="484620"/>
          </a:xfrm>
        </p:spPr>
        <p:txBody>
          <a:bodyPr wrap="square" numCol="1" spcCol="900000" anchor="t">
            <a:spAutoFit/>
          </a:bodyPr>
          <a:lstStyle>
            <a:lvl1pPr marL="0" indent="0">
              <a:lnSpc>
                <a:spcPct val="117000"/>
              </a:lnSpc>
              <a:buFont typeface="Arial" panose="020B0604020202020204" pitchFamily="34" charset="0"/>
              <a:buNone/>
              <a:defRPr/>
            </a:lvl1pPr>
          </a:lstStyle>
          <a:p>
            <a:pPr lvl="0"/>
            <a:r>
              <a:rPr lang="en-GB" noProof="1"/>
              <a:t>Lorem ipsum dolor sit amet, consectetuer adipiscing elit, sed diam nonummy nibh euismod tincidunt ut laoreet dolore. </a:t>
            </a:r>
          </a:p>
        </p:txBody>
      </p:sp>
      <p:pic>
        <p:nvPicPr>
          <p:cNvPr id="3" name="Graphic 2">
            <a:extLst>
              <a:ext uri="{FF2B5EF4-FFF2-40B4-BE49-F238E27FC236}">
                <a16:creationId xmlns:a16="http://schemas.microsoft.com/office/drawing/2014/main" id="{12613EE0-BC56-C5A1-66F5-0B1AAF99F3C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91"/>
          <a:stretch/>
        </p:blipFill>
        <p:spPr>
          <a:xfrm>
            <a:off x="6765300" y="1207029"/>
            <a:ext cx="5426700" cy="3387600"/>
          </a:xfrm>
          <a:prstGeom prst="rect">
            <a:avLst/>
          </a:prstGeom>
        </p:spPr>
      </p:pic>
    </p:spTree>
    <p:extLst>
      <p:ext uri="{BB962C8B-B14F-4D97-AF65-F5344CB8AC3E}">
        <p14:creationId xmlns:p14="http://schemas.microsoft.com/office/powerpoint/2010/main" val="200478008"/>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pter Style 2.5">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70D065-FD19-CA85-BE45-0462F0FC5A5F}"/>
              </a:ext>
            </a:extLst>
          </p:cNvPr>
          <p:cNvSpPr>
            <a:spLocks noGrp="1"/>
          </p:cNvSpPr>
          <p:nvPr>
            <p:ph type="title" hasCustomPrompt="1"/>
          </p:nvPr>
        </p:nvSpPr>
        <p:spPr>
          <a:xfrm>
            <a:off x="1021291" y="2146771"/>
            <a:ext cx="3747666" cy="1661993"/>
          </a:xfrm>
        </p:spPr>
        <p:txBody>
          <a:bodyPr anchor="b" anchorCtr="0">
            <a:spAutoFit/>
          </a:bodyPr>
          <a:lstStyle>
            <a:lvl1pPr>
              <a:defRPr/>
            </a:lvl1pPr>
          </a:lstStyle>
          <a:p>
            <a:r>
              <a:rPr lang="en-GB"/>
              <a:t>Your title goes here and even on 3 lines</a:t>
            </a:r>
          </a:p>
        </p:txBody>
      </p:sp>
      <p:sp>
        <p:nvSpPr>
          <p:cNvPr id="9" name="Content Placeholder 2">
            <a:extLst>
              <a:ext uri="{FF2B5EF4-FFF2-40B4-BE49-F238E27FC236}">
                <a16:creationId xmlns:a16="http://schemas.microsoft.com/office/drawing/2014/main" id="{C149427B-BD96-9294-1170-3B5721F0E311}"/>
              </a:ext>
            </a:extLst>
          </p:cNvPr>
          <p:cNvSpPr>
            <a:spLocks noGrp="1"/>
          </p:cNvSpPr>
          <p:nvPr>
            <p:ph idx="1" hasCustomPrompt="1"/>
          </p:nvPr>
        </p:nvSpPr>
        <p:spPr>
          <a:xfrm>
            <a:off x="1021291" y="4127357"/>
            <a:ext cx="5074709" cy="484620"/>
          </a:xfrm>
        </p:spPr>
        <p:txBody>
          <a:bodyPr wrap="square" numCol="1" spcCol="900000" anchor="t">
            <a:spAutoFit/>
          </a:bodyPr>
          <a:lstStyle>
            <a:lvl1pPr marL="0" indent="0">
              <a:lnSpc>
                <a:spcPct val="117000"/>
              </a:lnSpc>
              <a:buFont typeface="Arial" panose="020B0604020202020204" pitchFamily="34" charset="0"/>
              <a:buNone/>
              <a:defRPr/>
            </a:lvl1pPr>
          </a:lstStyle>
          <a:p>
            <a:pPr lvl="0"/>
            <a:r>
              <a:rPr lang="en-GB" noProof="1"/>
              <a:t>Lorem ipsum dolor sit amet, consectetuer adipiscing elit, sed diam nonummy nibh euismod tincidunt ut laoreet dolore. </a:t>
            </a:r>
          </a:p>
        </p:txBody>
      </p:sp>
      <p:pic>
        <p:nvPicPr>
          <p:cNvPr id="4" name="Graphic 3">
            <a:extLst>
              <a:ext uri="{FF2B5EF4-FFF2-40B4-BE49-F238E27FC236}">
                <a16:creationId xmlns:a16="http://schemas.microsoft.com/office/drawing/2014/main" id="{1664A83F-8E5C-6378-25C6-F028A074CE5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124"/>
          <a:stretch/>
        </p:blipFill>
        <p:spPr>
          <a:xfrm flipH="1">
            <a:off x="6635700" y="1772737"/>
            <a:ext cx="5556300" cy="3078000"/>
          </a:xfrm>
          <a:prstGeom prst="rect">
            <a:avLst/>
          </a:prstGeom>
        </p:spPr>
      </p:pic>
    </p:spTree>
    <p:extLst>
      <p:ext uri="{BB962C8B-B14F-4D97-AF65-F5344CB8AC3E}">
        <p14:creationId xmlns:p14="http://schemas.microsoft.com/office/powerpoint/2010/main" val="3174211503"/>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4A770-3492-4197-A5CD-10172FB30D6C}"/>
              </a:ext>
            </a:extLst>
          </p:cNvPr>
          <p:cNvSpPr>
            <a:spLocks noGrp="1"/>
          </p:cNvSpPr>
          <p:nvPr>
            <p:ph type="ctrTitle" hasCustomPrompt="1"/>
          </p:nvPr>
        </p:nvSpPr>
        <p:spPr>
          <a:xfrm>
            <a:off x="5333999" y="342126"/>
            <a:ext cx="5040000" cy="3931425"/>
          </a:xfrm>
        </p:spPr>
        <p:txBody>
          <a:bodyPr wrap="square" lIns="0" tIns="288000" rIns="0" bIns="0" anchor="ctr" anchorCtr="0">
            <a:spAutoFit/>
          </a:bodyPr>
          <a:lstStyle>
            <a:lvl1pPr algn="l">
              <a:lnSpc>
                <a:spcPct val="77000"/>
              </a:lnSpc>
              <a:defRPr sz="10200" b="1">
                <a:solidFill>
                  <a:schemeClr val="tx2"/>
                </a:solidFill>
              </a:defRPr>
            </a:lvl1pPr>
          </a:lstStyle>
          <a:p>
            <a:r>
              <a:rPr lang="en-GB" noProof="1"/>
              <a:t>Presen-</a:t>
            </a:r>
            <a:br>
              <a:rPr lang="en-GB" noProof="1"/>
            </a:br>
            <a:r>
              <a:rPr lang="en-GB" noProof="1"/>
              <a:t>tation</a:t>
            </a:r>
            <a:br>
              <a:rPr lang="en-GB" noProof="1"/>
            </a:br>
            <a:r>
              <a:rPr lang="en-GB" noProof="1"/>
              <a:t>slide</a:t>
            </a:r>
          </a:p>
        </p:txBody>
      </p:sp>
      <p:sp>
        <p:nvSpPr>
          <p:cNvPr id="3" name="Subtitle 2">
            <a:extLst>
              <a:ext uri="{FF2B5EF4-FFF2-40B4-BE49-F238E27FC236}">
                <a16:creationId xmlns:a16="http://schemas.microsoft.com/office/drawing/2014/main" id="{1808EC8E-94CD-4F38-AEE2-E4C49910A33A}"/>
              </a:ext>
            </a:extLst>
          </p:cNvPr>
          <p:cNvSpPr>
            <a:spLocks noGrp="1"/>
          </p:cNvSpPr>
          <p:nvPr>
            <p:ph type="subTitle" idx="1" hasCustomPrompt="1"/>
          </p:nvPr>
        </p:nvSpPr>
        <p:spPr>
          <a:xfrm>
            <a:off x="5334000" y="5484870"/>
            <a:ext cx="2228174" cy="373757"/>
          </a:xfrm>
        </p:spPr>
        <p:txBody>
          <a:bodyPr wrap="none" anchor="b" anchorCtr="0">
            <a:spAutoFit/>
          </a:bodyPr>
          <a:lstStyle>
            <a:lvl1pPr marL="0" indent="0" algn="l">
              <a:buNone/>
              <a:defRPr sz="225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Presenter name</a:t>
            </a:r>
          </a:p>
        </p:txBody>
      </p:sp>
      <p:sp>
        <p:nvSpPr>
          <p:cNvPr id="10" name="Text Placeholder 9">
            <a:extLst>
              <a:ext uri="{FF2B5EF4-FFF2-40B4-BE49-F238E27FC236}">
                <a16:creationId xmlns:a16="http://schemas.microsoft.com/office/drawing/2014/main" id="{DA038C0F-047F-472E-A4B0-4E545D6EA786}"/>
              </a:ext>
            </a:extLst>
          </p:cNvPr>
          <p:cNvSpPr>
            <a:spLocks noGrp="1"/>
          </p:cNvSpPr>
          <p:nvPr>
            <p:ph type="body" sz="quarter" idx="10" hasCustomPrompt="1"/>
          </p:nvPr>
        </p:nvSpPr>
        <p:spPr>
          <a:xfrm>
            <a:off x="5334000" y="5853275"/>
            <a:ext cx="937757" cy="166071"/>
          </a:xfrm>
        </p:spPr>
        <p:txBody>
          <a:bodyPr wrap="none">
            <a:spAutoFit/>
          </a:bodyPr>
          <a:lstStyle>
            <a:lvl1pPr marL="0" indent="0">
              <a:buFont typeface="Arial" panose="020B0604020202020204" pitchFamily="34" charset="0"/>
              <a:buNone/>
              <a:defRPr sz="1000" i="1" cap="all" baseline="0">
                <a:solidFill>
                  <a:schemeClr val="tx2"/>
                </a:solidFill>
                <a:latin typeface="+mj-lt"/>
              </a:defRPr>
            </a:lvl1pPr>
          </a:lstStyle>
          <a:p>
            <a:pPr lvl="0"/>
            <a:r>
              <a:rPr lang="en-GB"/>
              <a:t>Presenter title</a:t>
            </a:r>
          </a:p>
        </p:txBody>
      </p:sp>
      <p:sp>
        <p:nvSpPr>
          <p:cNvPr id="24" name="Text Placeholder 23">
            <a:extLst>
              <a:ext uri="{FF2B5EF4-FFF2-40B4-BE49-F238E27FC236}">
                <a16:creationId xmlns:a16="http://schemas.microsoft.com/office/drawing/2014/main" id="{AA0D5254-BB2C-4391-A951-CEF666B79619}"/>
              </a:ext>
            </a:extLst>
          </p:cNvPr>
          <p:cNvSpPr>
            <a:spLocks noGrp="1"/>
          </p:cNvSpPr>
          <p:nvPr>
            <p:ph type="body" sz="quarter" idx="11" hasCustomPrompt="1"/>
          </p:nvPr>
        </p:nvSpPr>
        <p:spPr>
          <a:xfrm>
            <a:off x="0" y="2132856"/>
            <a:ext cx="6408780" cy="3222000"/>
          </a:xfrm>
          <a:blipFill>
            <a:blip r:embed="rId2">
              <a:extLst>
                <a:ext uri="{96DAC541-7B7A-43D3-8B79-37D633B846F1}">
                  <asvg:svgBlip xmlns:asvg="http://schemas.microsoft.com/office/drawing/2016/SVG/main" r:embed="rId3"/>
                </a:ext>
              </a:extLst>
            </a:blip>
            <a:stretch>
              <a:fillRect l="-59531"/>
            </a:stretch>
          </a:blipFill>
        </p:spPr>
        <p:txBody>
          <a:bodyPr>
            <a:normAutofit/>
          </a:bodyPr>
          <a:lstStyle>
            <a:lvl1pPr marL="0" indent="0">
              <a:buFont typeface="Arial" panose="020B0604020202020204" pitchFamily="34" charset="0"/>
              <a:buNone/>
              <a:defRPr sz="800">
                <a:solidFill>
                  <a:schemeClr val="bg1"/>
                </a:solidFill>
              </a:defRPr>
            </a:lvl1pPr>
            <a:lvl2pPr marL="457200" indent="0">
              <a:buNone/>
              <a:defRPr/>
            </a:lvl2pPr>
          </a:lstStyle>
          <a:p>
            <a:pPr lvl="0"/>
            <a:r>
              <a:rPr lang="en-GB"/>
              <a:t> </a:t>
            </a:r>
          </a:p>
        </p:txBody>
      </p:sp>
    </p:spTree>
    <p:extLst>
      <p:ext uri="{BB962C8B-B14F-4D97-AF65-F5344CB8AC3E}">
        <p14:creationId xmlns:p14="http://schemas.microsoft.com/office/powerpoint/2010/main" val="1408990029"/>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pter Style 2.6">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70D065-FD19-CA85-BE45-0462F0FC5A5F}"/>
              </a:ext>
            </a:extLst>
          </p:cNvPr>
          <p:cNvSpPr>
            <a:spLocks noGrp="1"/>
          </p:cNvSpPr>
          <p:nvPr>
            <p:ph type="title" hasCustomPrompt="1"/>
          </p:nvPr>
        </p:nvSpPr>
        <p:spPr>
          <a:xfrm>
            <a:off x="1021291" y="2146771"/>
            <a:ext cx="3747666" cy="1661993"/>
          </a:xfrm>
        </p:spPr>
        <p:txBody>
          <a:bodyPr anchor="b" anchorCtr="0">
            <a:spAutoFit/>
          </a:bodyPr>
          <a:lstStyle>
            <a:lvl1pPr>
              <a:defRPr/>
            </a:lvl1pPr>
          </a:lstStyle>
          <a:p>
            <a:r>
              <a:rPr lang="en-GB"/>
              <a:t>Your title goes here and even on 3 lines</a:t>
            </a:r>
          </a:p>
        </p:txBody>
      </p:sp>
      <p:sp>
        <p:nvSpPr>
          <p:cNvPr id="9" name="Content Placeholder 2">
            <a:extLst>
              <a:ext uri="{FF2B5EF4-FFF2-40B4-BE49-F238E27FC236}">
                <a16:creationId xmlns:a16="http://schemas.microsoft.com/office/drawing/2014/main" id="{C149427B-BD96-9294-1170-3B5721F0E311}"/>
              </a:ext>
            </a:extLst>
          </p:cNvPr>
          <p:cNvSpPr>
            <a:spLocks noGrp="1"/>
          </p:cNvSpPr>
          <p:nvPr>
            <p:ph idx="1" hasCustomPrompt="1"/>
          </p:nvPr>
        </p:nvSpPr>
        <p:spPr>
          <a:xfrm>
            <a:off x="1021291" y="4127357"/>
            <a:ext cx="5074709" cy="484620"/>
          </a:xfrm>
        </p:spPr>
        <p:txBody>
          <a:bodyPr wrap="square" numCol="1" spcCol="900000" anchor="t">
            <a:spAutoFit/>
          </a:bodyPr>
          <a:lstStyle>
            <a:lvl1pPr marL="0" indent="0">
              <a:lnSpc>
                <a:spcPct val="117000"/>
              </a:lnSpc>
              <a:buFont typeface="Arial" panose="020B0604020202020204" pitchFamily="34" charset="0"/>
              <a:buNone/>
              <a:defRPr/>
            </a:lvl1pPr>
          </a:lstStyle>
          <a:p>
            <a:pPr lvl="0"/>
            <a:r>
              <a:rPr lang="en-GB" noProof="1"/>
              <a:t>Lorem ipsum dolor sit amet, consectetuer adipiscing elit, sed diam nonummy nibh euismod tincidunt ut laoreet dolore. </a:t>
            </a:r>
          </a:p>
        </p:txBody>
      </p:sp>
      <p:pic>
        <p:nvPicPr>
          <p:cNvPr id="3" name="Graphic 2">
            <a:extLst>
              <a:ext uri="{FF2B5EF4-FFF2-40B4-BE49-F238E27FC236}">
                <a16:creationId xmlns:a16="http://schemas.microsoft.com/office/drawing/2014/main" id="{1E35B631-3773-F484-8A6D-4D1DAE23DE2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714"/>
          <a:stretch/>
        </p:blipFill>
        <p:spPr>
          <a:xfrm>
            <a:off x="6806333" y="2097082"/>
            <a:ext cx="5385667" cy="2066400"/>
          </a:xfrm>
          <a:prstGeom prst="rect">
            <a:avLst/>
          </a:prstGeom>
        </p:spPr>
      </p:pic>
    </p:spTree>
    <p:extLst>
      <p:ext uri="{BB962C8B-B14F-4D97-AF65-F5344CB8AC3E}">
        <p14:creationId xmlns:p14="http://schemas.microsoft.com/office/powerpoint/2010/main" val="3597415638"/>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pter Style 2.7">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70D065-FD19-CA85-BE45-0462F0FC5A5F}"/>
              </a:ext>
            </a:extLst>
          </p:cNvPr>
          <p:cNvSpPr>
            <a:spLocks noGrp="1"/>
          </p:cNvSpPr>
          <p:nvPr>
            <p:ph type="title" hasCustomPrompt="1"/>
          </p:nvPr>
        </p:nvSpPr>
        <p:spPr>
          <a:xfrm>
            <a:off x="1021291" y="2146771"/>
            <a:ext cx="3747666" cy="1661993"/>
          </a:xfrm>
        </p:spPr>
        <p:txBody>
          <a:bodyPr anchor="b" anchorCtr="0">
            <a:spAutoFit/>
          </a:bodyPr>
          <a:lstStyle>
            <a:lvl1pPr>
              <a:defRPr/>
            </a:lvl1pPr>
          </a:lstStyle>
          <a:p>
            <a:r>
              <a:rPr lang="en-GB"/>
              <a:t>Your title goes here and even on 3 lines</a:t>
            </a:r>
          </a:p>
        </p:txBody>
      </p:sp>
      <p:sp>
        <p:nvSpPr>
          <p:cNvPr id="9" name="Content Placeholder 2">
            <a:extLst>
              <a:ext uri="{FF2B5EF4-FFF2-40B4-BE49-F238E27FC236}">
                <a16:creationId xmlns:a16="http://schemas.microsoft.com/office/drawing/2014/main" id="{C149427B-BD96-9294-1170-3B5721F0E311}"/>
              </a:ext>
            </a:extLst>
          </p:cNvPr>
          <p:cNvSpPr>
            <a:spLocks noGrp="1"/>
          </p:cNvSpPr>
          <p:nvPr>
            <p:ph idx="1" hasCustomPrompt="1"/>
          </p:nvPr>
        </p:nvSpPr>
        <p:spPr>
          <a:xfrm>
            <a:off x="1021291" y="4127357"/>
            <a:ext cx="5074709" cy="484620"/>
          </a:xfrm>
        </p:spPr>
        <p:txBody>
          <a:bodyPr wrap="square" numCol="1" spcCol="900000" anchor="t">
            <a:spAutoFit/>
          </a:bodyPr>
          <a:lstStyle>
            <a:lvl1pPr marL="0" indent="0">
              <a:lnSpc>
                <a:spcPct val="117000"/>
              </a:lnSpc>
              <a:buFont typeface="Arial" panose="020B0604020202020204" pitchFamily="34" charset="0"/>
              <a:buNone/>
              <a:defRPr/>
            </a:lvl1pPr>
          </a:lstStyle>
          <a:p>
            <a:pPr lvl="0"/>
            <a:r>
              <a:rPr lang="en-GB" noProof="1"/>
              <a:t>Lorem ipsum dolor sit amet, consectetuer adipiscing elit, sed diam nonummy nibh euismod tincidunt ut laoreet dolore. </a:t>
            </a:r>
          </a:p>
        </p:txBody>
      </p:sp>
      <p:pic>
        <p:nvPicPr>
          <p:cNvPr id="3" name="Graphic 2">
            <a:extLst>
              <a:ext uri="{FF2B5EF4-FFF2-40B4-BE49-F238E27FC236}">
                <a16:creationId xmlns:a16="http://schemas.microsoft.com/office/drawing/2014/main" id="{88417450-03A5-6DF9-ECE4-9DBEEA42497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068"/>
          <a:stretch/>
        </p:blipFill>
        <p:spPr>
          <a:xfrm>
            <a:off x="6679306" y="1927800"/>
            <a:ext cx="5512694" cy="2725200"/>
          </a:xfrm>
          <a:prstGeom prst="rect">
            <a:avLst/>
          </a:prstGeom>
        </p:spPr>
      </p:pic>
    </p:spTree>
    <p:extLst>
      <p:ext uri="{BB962C8B-B14F-4D97-AF65-F5344CB8AC3E}">
        <p14:creationId xmlns:p14="http://schemas.microsoft.com/office/powerpoint/2010/main" val="2526715039"/>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pter Style 2.8">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70D065-FD19-CA85-BE45-0462F0FC5A5F}"/>
              </a:ext>
            </a:extLst>
          </p:cNvPr>
          <p:cNvSpPr>
            <a:spLocks noGrp="1"/>
          </p:cNvSpPr>
          <p:nvPr>
            <p:ph type="title" hasCustomPrompt="1"/>
          </p:nvPr>
        </p:nvSpPr>
        <p:spPr>
          <a:xfrm>
            <a:off x="1021291" y="2146771"/>
            <a:ext cx="3747666" cy="1661993"/>
          </a:xfrm>
        </p:spPr>
        <p:txBody>
          <a:bodyPr anchor="b" anchorCtr="0">
            <a:spAutoFit/>
          </a:bodyPr>
          <a:lstStyle>
            <a:lvl1pPr>
              <a:defRPr/>
            </a:lvl1pPr>
          </a:lstStyle>
          <a:p>
            <a:r>
              <a:rPr lang="en-GB"/>
              <a:t>Your title goes here and even on 3 lines</a:t>
            </a:r>
          </a:p>
        </p:txBody>
      </p:sp>
      <p:sp>
        <p:nvSpPr>
          <p:cNvPr id="9" name="Content Placeholder 2">
            <a:extLst>
              <a:ext uri="{FF2B5EF4-FFF2-40B4-BE49-F238E27FC236}">
                <a16:creationId xmlns:a16="http://schemas.microsoft.com/office/drawing/2014/main" id="{C149427B-BD96-9294-1170-3B5721F0E311}"/>
              </a:ext>
            </a:extLst>
          </p:cNvPr>
          <p:cNvSpPr>
            <a:spLocks noGrp="1"/>
          </p:cNvSpPr>
          <p:nvPr>
            <p:ph idx="1" hasCustomPrompt="1"/>
          </p:nvPr>
        </p:nvSpPr>
        <p:spPr>
          <a:xfrm>
            <a:off x="1021291" y="4127357"/>
            <a:ext cx="5074709" cy="484620"/>
          </a:xfrm>
        </p:spPr>
        <p:txBody>
          <a:bodyPr wrap="square" numCol="1" spcCol="900000" anchor="t">
            <a:spAutoFit/>
          </a:bodyPr>
          <a:lstStyle>
            <a:lvl1pPr marL="0" indent="0">
              <a:lnSpc>
                <a:spcPct val="117000"/>
              </a:lnSpc>
              <a:buFont typeface="Arial" panose="020B0604020202020204" pitchFamily="34" charset="0"/>
              <a:buNone/>
              <a:defRPr/>
            </a:lvl1pPr>
          </a:lstStyle>
          <a:p>
            <a:pPr lvl="0"/>
            <a:r>
              <a:rPr lang="en-GB" noProof="1"/>
              <a:t>Lorem ipsum dolor sit amet, consectetuer adipiscing elit, sed diam nonummy nibh euismod tincidunt ut laoreet dolore. </a:t>
            </a:r>
          </a:p>
        </p:txBody>
      </p:sp>
      <p:pic>
        <p:nvPicPr>
          <p:cNvPr id="3" name="Graphic 2">
            <a:extLst>
              <a:ext uri="{FF2B5EF4-FFF2-40B4-BE49-F238E27FC236}">
                <a16:creationId xmlns:a16="http://schemas.microsoft.com/office/drawing/2014/main" id="{F4DFA966-C646-038F-EE1A-018777A3945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437"/>
          <a:stretch/>
        </p:blipFill>
        <p:spPr>
          <a:xfrm>
            <a:off x="6465633" y="1498936"/>
            <a:ext cx="5726367" cy="2930400"/>
          </a:xfrm>
          <a:prstGeom prst="rect">
            <a:avLst/>
          </a:prstGeom>
        </p:spPr>
      </p:pic>
    </p:spTree>
    <p:extLst>
      <p:ext uri="{BB962C8B-B14F-4D97-AF65-F5344CB8AC3E}">
        <p14:creationId xmlns:p14="http://schemas.microsoft.com/office/powerpoint/2010/main" val="1368820065"/>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Style 2.9">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70D065-FD19-CA85-BE45-0462F0FC5A5F}"/>
              </a:ext>
            </a:extLst>
          </p:cNvPr>
          <p:cNvSpPr>
            <a:spLocks noGrp="1"/>
          </p:cNvSpPr>
          <p:nvPr>
            <p:ph type="title" hasCustomPrompt="1"/>
          </p:nvPr>
        </p:nvSpPr>
        <p:spPr>
          <a:xfrm>
            <a:off x="1021291" y="2146771"/>
            <a:ext cx="3747666" cy="1661993"/>
          </a:xfrm>
        </p:spPr>
        <p:txBody>
          <a:bodyPr anchor="b" anchorCtr="0">
            <a:spAutoFit/>
          </a:bodyPr>
          <a:lstStyle>
            <a:lvl1pPr>
              <a:defRPr/>
            </a:lvl1pPr>
          </a:lstStyle>
          <a:p>
            <a:r>
              <a:rPr lang="en-GB"/>
              <a:t>Your title goes here and even on 3 lines</a:t>
            </a:r>
          </a:p>
        </p:txBody>
      </p:sp>
      <p:sp>
        <p:nvSpPr>
          <p:cNvPr id="9" name="Content Placeholder 2">
            <a:extLst>
              <a:ext uri="{FF2B5EF4-FFF2-40B4-BE49-F238E27FC236}">
                <a16:creationId xmlns:a16="http://schemas.microsoft.com/office/drawing/2014/main" id="{C149427B-BD96-9294-1170-3B5721F0E311}"/>
              </a:ext>
            </a:extLst>
          </p:cNvPr>
          <p:cNvSpPr>
            <a:spLocks noGrp="1"/>
          </p:cNvSpPr>
          <p:nvPr>
            <p:ph idx="1" hasCustomPrompt="1"/>
          </p:nvPr>
        </p:nvSpPr>
        <p:spPr>
          <a:xfrm>
            <a:off x="1021291" y="4127357"/>
            <a:ext cx="5074709" cy="484620"/>
          </a:xfrm>
        </p:spPr>
        <p:txBody>
          <a:bodyPr wrap="square" numCol="1" spcCol="900000" anchor="t">
            <a:spAutoFit/>
          </a:bodyPr>
          <a:lstStyle>
            <a:lvl1pPr marL="0" indent="0">
              <a:lnSpc>
                <a:spcPct val="117000"/>
              </a:lnSpc>
              <a:buFont typeface="Arial" panose="020B0604020202020204" pitchFamily="34" charset="0"/>
              <a:buNone/>
              <a:defRPr/>
            </a:lvl1pPr>
          </a:lstStyle>
          <a:p>
            <a:pPr lvl="0"/>
            <a:r>
              <a:rPr lang="en-GB" noProof="1"/>
              <a:t>Lorem ipsum dolor sit amet, consectetuer adipiscing elit, sed diam nonummy nibh euismod tincidunt ut laoreet dolore. </a:t>
            </a:r>
          </a:p>
        </p:txBody>
      </p:sp>
      <p:pic>
        <p:nvPicPr>
          <p:cNvPr id="3" name="Graphic 2">
            <a:extLst>
              <a:ext uri="{FF2B5EF4-FFF2-40B4-BE49-F238E27FC236}">
                <a16:creationId xmlns:a16="http://schemas.microsoft.com/office/drawing/2014/main" id="{9B4BB94C-0FDF-60EF-F893-7BE2551EE41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2080"/>
          <a:stretch/>
        </p:blipFill>
        <p:spPr>
          <a:xfrm>
            <a:off x="7825557" y="1581833"/>
            <a:ext cx="1774800" cy="5276167"/>
          </a:xfrm>
          <a:prstGeom prst="rect">
            <a:avLst/>
          </a:prstGeom>
        </p:spPr>
      </p:pic>
    </p:spTree>
    <p:extLst>
      <p:ext uri="{BB962C8B-B14F-4D97-AF65-F5344CB8AC3E}">
        <p14:creationId xmlns:p14="http://schemas.microsoft.com/office/powerpoint/2010/main" val="1087793141"/>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Style 3.0">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70D065-FD19-CA85-BE45-0462F0FC5A5F}"/>
              </a:ext>
            </a:extLst>
          </p:cNvPr>
          <p:cNvSpPr>
            <a:spLocks noGrp="1"/>
          </p:cNvSpPr>
          <p:nvPr>
            <p:ph type="title" hasCustomPrompt="1"/>
          </p:nvPr>
        </p:nvSpPr>
        <p:spPr>
          <a:xfrm>
            <a:off x="6537326" y="1301809"/>
            <a:ext cx="3780000" cy="3323987"/>
          </a:xfrm>
        </p:spPr>
        <p:txBody>
          <a:bodyPr wrap="square" anchor="b" anchorCtr="0">
            <a:spAutoFit/>
          </a:bodyPr>
          <a:lstStyle>
            <a:lvl1pPr>
              <a:defRPr sz="6000"/>
            </a:lvl1pPr>
          </a:lstStyle>
          <a:p>
            <a:r>
              <a:rPr lang="en-GB"/>
              <a:t>LOREM IP</a:t>
            </a:r>
            <a:br>
              <a:rPr lang="en-GB"/>
            </a:br>
            <a:r>
              <a:rPr lang="en-GB"/>
              <a:t>SUM DOOR</a:t>
            </a:r>
            <a:br>
              <a:rPr lang="en-GB"/>
            </a:br>
            <a:r>
              <a:rPr lang="en-GB"/>
              <a:t>SIT AMET</a:t>
            </a:r>
            <a:br>
              <a:rPr lang="en-GB"/>
            </a:br>
            <a:r>
              <a:rPr lang="en-GB"/>
              <a:t>CONSECT</a:t>
            </a:r>
          </a:p>
        </p:txBody>
      </p:sp>
      <p:sp>
        <p:nvSpPr>
          <p:cNvPr id="9" name="Content Placeholder 2">
            <a:extLst>
              <a:ext uri="{FF2B5EF4-FFF2-40B4-BE49-F238E27FC236}">
                <a16:creationId xmlns:a16="http://schemas.microsoft.com/office/drawing/2014/main" id="{C149427B-BD96-9294-1170-3B5721F0E311}"/>
              </a:ext>
            </a:extLst>
          </p:cNvPr>
          <p:cNvSpPr>
            <a:spLocks noGrp="1"/>
          </p:cNvSpPr>
          <p:nvPr>
            <p:ph idx="1" hasCustomPrompt="1"/>
          </p:nvPr>
        </p:nvSpPr>
        <p:spPr>
          <a:xfrm>
            <a:off x="6537326" y="5388890"/>
            <a:ext cx="3780000" cy="232564"/>
          </a:xfrm>
        </p:spPr>
        <p:txBody>
          <a:bodyPr wrap="square" numCol="1" spcCol="900000" anchor="t">
            <a:spAutoFit/>
          </a:bodyPr>
          <a:lstStyle>
            <a:lvl1pPr marL="0" indent="0">
              <a:lnSpc>
                <a:spcPct val="117000"/>
              </a:lnSpc>
              <a:buFont typeface="Arial" panose="020B0604020202020204" pitchFamily="34" charset="0"/>
              <a:buNone/>
              <a:defRPr/>
            </a:lvl1pPr>
          </a:lstStyle>
          <a:p>
            <a:pPr lvl="0"/>
            <a:r>
              <a:rPr lang="en-GB" noProof="1"/>
              <a:t>Lorem ipsum dolor sit amet</a:t>
            </a:r>
          </a:p>
        </p:txBody>
      </p:sp>
      <p:sp>
        <p:nvSpPr>
          <p:cNvPr id="7" name="Text Placeholder 4">
            <a:extLst>
              <a:ext uri="{FF2B5EF4-FFF2-40B4-BE49-F238E27FC236}">
                <a16:creationId xmlns:a16="http://schemas.microsoft.com/office/drawing/2014/main" id="{950C4506-07AA-12C0-AEDB-F9E569581947}"/>
              </a:ext>
            </a:extLst>
          </p:cNvPr>
          <p:cNvSpPr>
            <a:spLocks noGrp="1"/>
          </p:cNvSpPr>
          <p:nvPr>
            <p:ph type="body" sz="quarter" idx="10" hasCustomPrompt="1"/>
          </p:nvPr>
        </p:nvSpPr>
        <p:spPr>
          <a:xfrm>
            <a:off x="6537326" y="5001092"/>
            <a:ext cx="3780000" cy="387798"/>
          </a:xfrm>
        </p:spPr>
        <p:txBody>
          <a:bodyPr wrap="square">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sp>
        <p:nvSpPr>
          <p:cNvPr id="2" name="Picture Placeholder 8">
            <a:extLst>
              <a:ext uri="{FF2B5EF4-FFF2-40B4-BE49-F238E27FC236}">
                <a16:creationId xmlns:a16="http://schemas.microsoft.com/office/drawing/2014/main" id="{B32217C9-5328-26B8-94BD-7A71EFC4DF5F}"/>
              </a:ext>
            </a:extLst>
          </p:cNvPr>
          <p:cNvSpPr>
            <a:spLocks noGrp="1"/>
          </p:cNvSpPr>
          <p:nvPr>
            <p:ph type="pic" sz="quarter" idx="17"/>
          </p:nvPr>
        </p:nvSpPr>
        <p:spPr>
          <a:xfrm>
            <a:off x="0" y="624842"/>
            <a:ext cx="6096000" cy="5318758"/>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Tree>
    <p:extLst>
      <p:ext uri="{BB962C8B-B14F-4D97-AF65-F5344CB8AC3E}">
        <p14:creationId xmlns:p14="http://schemas.microsoft.com/office/powerpoint/2010/main" val="893393662"/>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Style 3.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70D065-FD19-CA85-BE45-0462F0FC5A5F}"/>
              </a:ext>
            </a:extLst>
          </p:cNvPr>
          <p:cNvSpPr>
            <a:spLocks noGrp="1"/>
          </p:cNvSpPr>
          <p:nvPr>
            <p:ph type="title" hasCustomPrompt="1"/>
          </p:nvPr>
        </p:nvSpPr>
        <p:spPr>
          <a:xfrm>
            <a:off x="6537326" y="1301809"/>
            <a:ext cx="3780000" cy="3323987"/>
          </a:xfrm>
        </p:spPr>
        <p:txBody>
          <a:bodyPr wrap="square" anchor="b" anchorCtr="0">
            <a:spAutoFit/>
          </a:bodyPr>
          <a:lstStyle>
            <a:lvl1pPr>
              <a:defRPr sz="6000"/>
            </a:lvl1pPr>
          </a:lstStyle>
          <a:p>
            <a:r>
              <a:rPr lang="en-GB"/>
              <a:t>LOREM IP</a:t>
            </a:r>
            <a:br>
              <a:rPr lang="en-GB"/>
            </a:br>
            <a:r>
              <a:rPr lang="en-GB"/>
              <a:t>SUM DOOR</a:t>
            </a:r>
            <a:br>
              <a:rPr lang="en-GB"/>
            </a:br>
            <a:r>
              <a:rPr lang="en-GB"/>
              <a:t>SIT AMET</a:t>
            </a:r>
            <a:br>
              <a:rPr lang="en-GB"/>
            </a:br>
            <a:r>
              <a:rPr lang="en-GB"/>
              <a:t>CONSECT</a:t>
            </a:r>
          </a:p>
        </p:txBody>
      </p:sp>
      <p:sp>
        <p:nvSpPr>
          <p:cNvPr id="9" name="Content Placeholder 2">
            <a:extLst>
              <a:ext uri="{FF2B5EF4-FFF2-40B4-BE49-F238E27FC236}">
                <a16:creationId xmlns:a16="http://schemas.microsoft.com/office/drawing/2014/main" id="{C149427B-BD96-9294-1170-3B5721F0E311}"/>
              </a:ext>
            </a:extLst>
          </p:cNvPr>
          <p:cNvSpPr>
            <a:spLocks noGrp="1"/>
          </p:cNvSpPr>
          <p:nvPr>
            <p:ph idx="1" hasCustomPrompt="1"/>
          </p:nvPr>
        </p:nvSpPr>
        <p:spPr>
          <a:xfrm>
            <a:off x="6537326" y="5388890"/>
            <a:ext cx="3780000" cy="232564"/>
          </a:xfrm>
        </p:spPr>
        <p:txBody>
          <a:bodyPr wrap="square" numCol="1" spcCol="900000" anchor="t">
            <a:spAutoFit/>
          </a:bodyPr>
          <a:lstStyle>
            <a:lvl1pPr marL="0" indent="0">
              <a:lnSpc>
                <a:spcPct val="117000"/>
              </a:lnSpc>
              <a:buFont typeface="Arial" panose="020B0604020202020204" pitchFamily="34" charset="0"/>
              <a:buNone/>
              <a:defRPr/>
            </a:lvl1pPr>
          </a:lstStyle>
          <a:p>
            <a:pPr lvl="0"/>
            <a:r>
              <a:rPr lang="en-GB" noProof="1"/>
              <a:t>Lorem ipsum dolor sit amet</a:t>
            </a:r>
          </a:p>
        </p:txBody>
      </p:sp>
      <p:sp>
        <p:nvSpPr>
          <p:cNvPr id="7" name="Text Placeholder 4">
            <a:extLst>
              <a:ext uri="{FF2B5EF4-FFF2-40B4-BE49-F238E27FC236}">
                <a16:creationId xmlns:a16="http://schemas.microsoft.com/office/drawing/2014/main" id="{950C4506-07AA-12C0-AEDB-F9E569581947}"/>
              </a:ext>
            </a:extLst>
          </p:cNvPr>
          <p:cNvSpPr>
            <a:spLocks noGrp="1"/>
          </p:cNvSpPr>
          <p:nvPr>
            <p:ph type="body" sz="quarter" idx="10" hasCustomPrompt="1"/>
          </p:nvPr>
        </p:nvSpPr>
        <p:spPr>
          <a:xfrm>
            <a:off x="6537326" y="5001092"/>
            <a:ext cx="3780000" cy="387798"/>
          </a:xfrm>
        </p:spPr>
        <p:txBody>
          <a:bodyPr wrap="square">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pic>
        <p:nvPicPr>
          <p:cNvPr id="3" name="Graphic 2">
            <a:extLst>
              <a:ext uri="{FF2B5EF4-FFF2-40B4-BE49-F238E27FC236}">
                <a16:creationId xmlns:a16="http://schemas.microsoft.com/office/drawing/2014/main" id="{0BD9F693-7906-6770-8427-F6C825B599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2" y="1033807"/>
            <a:ext cx="5474277" cy="4737600"/>
          </a:xfrm>
          <a:prstGeom prst="rect">
            <a:avLst/>
          </a:prstGeom>
        </p:spPr>
      </p:pic>
    </p:spTree>
    <p:extLst>
      <p:ext uri="{BB962C8B-B14F-4D97-AF65-F5344CB8AC3E}">
        <p14:creationId xmlns:p14="http://schemas.microsoft.com/office/powerpoint/2010/main" val="1525926506"/>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pter Style 3.2">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70D065-FD19-CA85-BE45-0462F0FC5A5F}"/>
              </a:ext>
            </a:extLst>
          </p:cNvPr>
          <p:cNvSpPr>
            <a:spLocks noGrp="1"/>
          </p:cNvSpPr>
          <p:nvPr>
            <p:ph type="title" hasCustomPrompt="1"/>
          </p:nvPr>
        </p:nvSpPr>
        <p:spPr>
          <a:xfrm>
            <a:off x="6537326" y="1301809"/>
            <a:ext cx="3780000" cy="3323987"/>
          </a:xfrm>
        </p:spPr>
        <p:txBody>
          <a:bodyPr wrap="square" anchor="b" anchorCtr="0">
            <a:spAutoFit/>
          </a:bodyPr>
          <a:lstStyle>
            <a:lvl1pPr>
              <a:defRPr sz="6000"/>
            </a:lvl1pPr>
          </a:lstStyle>
          <a:p>
            <a:r>
              <a:rPr lang="en-GB"/>
              <a:t>LOREM IP</a:t>
            </a:r>
            <a:br>
              <a:rPr lang="en-GB"/>
            </a:br>
            <a:r>
              <a:rPr lang="en-GB"/>
              <a:t>SUM DOOR</a:t>
            </a:r>
            <a:br>
              <a:rPr lang="en-GB"/>
            </a:br>
            <a:r>
              <a:rPr lang="en-GB"/>
              <a:t>SIT AMET</a:t>
            </a:r>
            <a:br>
              <a:rPr lang="en-GB"/>
            </a:br>
            <a:r>
              <a:rPr lang="en-GB"/>
              <a:t>CONSECT</a:t>
            </a:r>
          </a:p>
        </p:txBody>
      </p:sp>
      <p:sp>
        <p:nvSpPr>
          <p:cNvPr id="9" name="Content Placeholder 2">
            <a:extLst>
              <a:ext uri="{FF2B5EF4-FFF2-40B4-BE49-F238E27FC236}">
                <a16:creationId xmlns:a16="http://schemas.microsoft.com/office/drawing/2014/main" id="{C149427B-BD96-9294-1170-3B5721F0E311}"/>
              </a:ext>
            </a:extLst>
          </p:cNvPr>
          <p:cNvSpPr>
            <a:spLocks noGrp="1"/>
          </p:cNvSpPr>
          <p:nvPr>
            <p:ph idx="1" hasCustomPrompt="1"/>
          </p:nvPr>
        </p:nvSpPr>
        <p:spPr>
          <a:xfrm>
            <a:off x="6537326" y="5388890"/>
            <a:ext cx="3780000" cy="232564"/>
          </a:xfrm>
        </p:spPr>
        <p:txBody>
          <a:bodyPr wrap="square" numCol="1" spcCol="900000" anchor="t">
            <a:spAutoFit/>
          </a:bodyPr>
          <a:lstStyle>
            <a:lvl1pPr marL="0" indent="0">
              <a:lnSpc>
                <a:spcPct val="117000"/>
              </a:lnSpc>
              <a:buFont typeface="Arial" panose="020B0604020202020204" pitchFamily="34" charset="0"/>
              <a:buNone/>
              <a:defRPr/>
            </a:lvl1pPr>
          </a:lstStyle>
          <a:p>
            <a:pPr lvl="0"/>
            <a:r>
              <a:rPr lang="en-GB" noProof="1"/>
              <a:t>Lorem ipsum dolor sit amet</a:t>
            </a:r>
          </a:p>
        </p:txBody>
      </p:sp>
      <p:sp>
        <p:nvSpPr>
          <p:cNvPr id="7" name="Text Placeholder 4">
            <a:extLst>
              <a:ext uri="{FF2B5EF4-FFF2-40B4-BE49-F238E27FC236}">
                <a16:creationId xmlns:a16="http://schemas.microsoft.com/office/drawing/2014/main" id="{950C4506-07AA-12C0-AEDB-F9E569581947}"/>
              </a:ext>
            </a:extLst>
          </p:cNvPr>
          <p:cNvSpPr>
            <a:spLocks noGrp="1"/>
          </p:cNvSpPr>
          <p:nvPr>
            <p:ph type="body" sz="quarter" idx="10" hasCustomPrompt="1"/>
          </p:nvPr>
        </p:nvSpPr>
        <p:spPr>
          <a:xfrm>
            <a:off x="6537326" y="5001092"/>
            <a:ext cx="3780000" cy="387798"/>
          </a:xfrm>
        </p:spPr>
        <p:txBody>
          <a:bodyPr wrap="square">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pic>
        <p:nvPicPr>
          <p:cNvPr id="3" name="Graphic 2">
            <a:extLst>
              <a:ext uri="{FF2B5EF4-FFF2-40B4-BE49-F238E27FC236}">
                <a16:creationId xmlns:a16="http://schemas.microsoft.com/office/drawing/2014/main" id="{D705B5F2-F70E-201B-515A-255EE08A7C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672"/>
          <a:stretch/>
        </p:blipFill>
        <p:spPr>
          <a:xfrm>
            <a:off x="0" y="1529077"/>
            <a:ext cx="5967094" cy="2800800"/>
          </a:xfrm>
          <a:prstGeom prst="rect">
            <a:avLst/>
          </a:prstGeom>
        </p:spPr>
      </p:pic>
    </p:spTree>
    <p:extLst>
      <p:ext uri="{BB962C8B-B14F-4D97-AF65-F5344CB8AC3E}">
        <p14:creationId xmlns:p14="http://schemas.microsoft.com/office/powerpoint/2010/main" val="831321788"/>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hapter Style 3.3">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70D065-FD19-CA85-BE45-0462F0FC5A5F}"/>
              </a:ext>
            </a:extLst>
          </p:cNvPr>
          <p:cNvSpPr>
            <a:spLocks noGrp="1"/>
          </p:cNvSpPr>
          <p:nvPr>
            <p:ph type="title" hasCustomPrompt="1"/>
          </p:nvPr>
        </p:nvSpPr>
        <p:spPr>
          <a:xfrm>
            <a:off x="6537326" y="1301809"/>
            <a:ext cx="3780000" cy="3323987"/>
          </a:xfrm>
        </p:spPr>
        <p:txBody>
          <a:bodyPr wrap="square" anchor="b" anchorCtr="0">
            <a:spAutoFit/>
          </a:bodyPr>
          <a:lstStyle>
            <a:lvl1pPr>
              <a:defRPr sz="6000"/>
            </a:lvl1pPr>
          </a:lstStyle>
          <a:p>
            <a:r>
              <a:rPr lang="en-GB"/>
              <a:t>LOREM IP</a:t>
            </a:r>
            <a:br>
              <a:rPr lang="en-GB"/>
            </a:br>
            <a:r>
              <a:rPr lang="en-GB"/>
              <a:t>SUM DOOR</a:t>
            </a:r>
            <a:br>
              <a:rPr lang="en-GB"/>
            </a:br>
            <a:r>
              <a:rPr lang="en-GB"/>
              <a:t>SIT AMET</a:t>
            </a:r>
            <a:br>
              <a:rPr lang="en-GB"/>
            </a:br>
            <a:r>
              <a:rPr lang="en-GB"/>
              <a:t>CONSECT</a:t>
            </a:r>
          </a:p>
        </p:txBody>
      </p:sp>
      <p:sp>
        <p:nvSpPr>
          <p:cNvPr id="9" name="Content Placeholder 2">
            <a:extLst>
              <a:ext uri="{FF2B5EF4-FFF2-40B4-BE49-F238E27FC236}">
                <a16:creationId xmlns:a16="http://schemas.microsoft.com/office/drawing/2014/main" id="{C149427B-BD96-9294-1170-3B5721F0E311}"/>
              </a:ext>
            </a:extLst>
          </p:cNvPr>
          <p:cNvSpPr>
            <a:spLocks noGrp="1"/>
          </p:cNvSpPr>
          <p:nvPr>
            <p:ph idx="1" hasCustomPrompt="1"/>
          </p:nvPr>
        </p:nvSpPr>
        <p:spPr>
          <a:xfrm>
            <a:off x="6537326" y="5388890"/>
            <a:ext cx="3780000" cy="232564"/>
          </a:xfrm>
        </p:spPr>
        <p:txBody>
          <a:bodyPr wrap="square" numCol="1" spcCol="900000" anchor="t">
            <a:spAutoFit/>
          </a:bodyPr>
          <a:lstStyle>
            <a:lvl1pPr marL="0" indent="0">
              <a:lnSpc>
                <a:spcPct val="117000"/>
              </a:lnSpc>
              <a:buFont typeface="Arial" panose="020B0604020202020204" pitchFamily="34" charset="0"/>
              <a:buNone/>
              <a:defRPr/>
            </a:lvl1pPr>
          </a:lstStyle>
          <a:p>
            <a:pPr lvl="0"/>
            <a:r>
              <a:rPr lang="en-GB" noProof="1"/>
              <a:t>Lorem ipsum dolor sit amet</a:t>
            </a:r>
          </a:p>
        </p:txBody>
      </p:sp>
      <p:sp>
        <p:nvSpPr>
          <p:cNvPr id="7" name="Text Placeholder 4">
            <a:extLst>
              <a:ext uri="{FF2B5EF4-FFF2-40B4-BE49-F238E27FC236}">
                <a16:creationId xmlns:a16="http://schemas.microsoft.com/office/drawing/2014/main" id="{950C4506-07AA-12C0-AEDB-F9E569581947}"/>
              </a:ext>
            </a:extLst>
          </p:cNvPr>
          <p:cNvSpPr>
            <a:spLocks noGrp="1"/>
          </p:cNvSpPr>
          <p:nvPr>
            <p:ph type="body" sz="quarter" idx="10" hasCustomPrompt="1"/>
          </p:nvPr>
        </p:nvSpPr>
        <p:spPr>
          <a:xfrm>
            <a:off x="6537326" y="5001092"/>
            <a:ext cx="3780000" cy="387798"/>
          </a:xfrm>
        </p:spPr>
        <p:txBody>
          <a:bodyPr wrap="square">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pic>
        <p:nvPicPr>
          <p:cNvPr id="3" name="Graphic 2">
            <a:extLst>
              <a:ext uri="{FF2B5EF4-FFF2-40B4-BE49-F238E27FC236}">
                <a16:creationId xmlns:a16="http://schemas.microsoft.com/office/drawing/2014/main" id="{47EECCE8-4CED-BA56-CB80-1DD448639F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1509"/>
          <a:stretch/>
        </p:blipFill>
        <p:spPr>
          <a:xfrm>
            <a:off x="891567" y="1473633"/>
            <a:ext cx="4971600" cy="5384368"/>
          </a:xfrm>
          <a:prstGeom prst="rect">
            <a:avLst/>
          </a:prstGeom>
        </p:spPr>
      </p:pic>
    </p:spTree>
    <p:extLst>
      <p:ext uri="{BB962C8B-B14F-4D97-AF65-F5344CB8AC3E}">
        <p14:creationId xmlns:p14="http://schemas.microsoft.com/office/powerpoint/2010/main" val="2477708503"/>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pter Style 3.4">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70D065-FD19-CA85-BE45-0462F0FC5A5F}"/>
              </a:ext>
            </a:extLst>
          </p:cNvPr>
          <p:cNvSpPr>
            <a:spLocks noGrp="1"/>
          </p:cNvSpPr>
          <p:nvPr>
            <p:ph type="title" hasCustomPrompt="1"/>
          </p:nvPr>
        </p:nvSpPr>
        <p:spPr>
          <a:xfrm>
            <a:off x="6537326" y="1301809"/>
            <a:ext cx="3780000" cy="3323987"/>
          </a:xfrm>
        </p:spPr>
        <p:txBody>
          <a:bodyPr wrap="square" anchor="b" anchorCtr="0">
            <a:spAutoFit/>
          </a:bodyPr>
          <a:lstStyle>
            <a:lvl1pPr>
              <a:defRPr sz="6000"/>
            </a:lvl1pPr>
          </a:lstStyle>
          <a:p>
            <a:r>
              <a:rPr lang="en-GB"/>
              <a:t>LOREM IP</a:t>
            </a:r>
            <a:br>
              <a:rPr lang="en-GB"/>
            </a:br>
            <a:r>
              <a:rPr lang="en-GB"/>
              <a:t>SUM DOOR</a:t>
            </a:r>
            <a:br>
              <a:rPr lang="en-GB"/>
            </a:br>
            <a:r>
              <a:rPr lang="en-GB"/>
              <a:t>SIT AMET</a:t>
            </a:r>
            <a:br>
              <a:rPr lang="en-GB"/>
            </a:br>
            <a:r>
              <a:rPr lang="en-GB"/>
              <a:t>CONSECT</a:t>
            </a:r>
          </a:p>
        </p:txBody>
      </p:sp>
      <p:sp>
        <p:nvSpPr>
          <p:cNvPr id="9" name="Content Placeholder 2">
            <a:extLst>
              <a:ext uri="{FF2B5EF4-FFF2-40B4-BE49-F238E27FC236}">
                <a16:creationId xmlns:a16="http://schemas.microsoft.com/office/drawing/2014/main" id="{C149427B-BD96-9294-1170-3B5721F0E311}"/>
              </a:ext>
            </a:extLst>
          </p:cNvPr>
          <p:cNvSpPr>
            <a:spLocks noGrp="1"/>
          </p:cNvSpPr>
          <p:nvPr>
            <p:ph idx="1" hasCustomPrompt="1"/>
          </p:nvPr>
        </p:nvSpPr>
        <p:spPr>
          <a:xfrm>
            <a:off x="6537326" y="5388890"/>
            <a:ext cx="3780000" cy="232564"/>
          </a:xfrm>
        </p:spPr>
        <p:txBody>
          <a:bodyPr wrap="square" numCol="1" spcCol="900000" anchor="t">
            <a:spAutoFit/>
          </a:bodyPr>
          <a:lstStyle>
            <a:lvl1pPr marL="0" indent="0">
              <a:lnSpc>
                <a:spcPct val="117000"/>
              </a:lnSpc>
              <a:buFont typeface="Arial" panose="020B0604020202020204" pitchFamily="34" charset="0"/>
              <a:buNone/>
              <a:defRPr/>
            </a:lvl1pPr>
          </a:lstStyle>
          <a:p>
            <a:pPr lvl="0"/>
            <a:r>
              <a:rPr lang="en-GB" noProof="1"/>
              <a:t>Lorem ipsum dolor sit amet</a:t>
            </a:r>
          </a:p>
        </p:txBody>
      </p:sp>
      <p:sp>
        <p:nvSpPr>
          <p:cNvPr id="7" name="Text Placeholder 4">
            <a:extLst>
              <a:ext uri="{FF2B5EF4-FFF2-40B4-BE49-F238E27FC236}">
                <a16:creationId xmlns:a16="http://schemas.microsoft.com/office/drawing/2014/main" id="{950C4506-07AA-12C0-AEDB-F9E569581947}"/>
              </a:ext>
            </a:extLst>
          </p:cNvPr>
          <p:cNvSpPr>
            <a:spLocks noGrp="1"/>
          </p:cNvSpPr>
          <p:nvPr>
            <p:ph type="body" sz="quarter" idx="10" hasCustomPrompt="1"/>
          </p:nvPr>
        </p:nvSpPr>
        <p:spPr>
          <a:xfrm>
            <a:off x="6537326" y="5001092"/>
            <a:ext cx="3780000" cy="387798"/>
          </a:xfrm>
        </p:spPr>
        <p:txBody>
          <a:bodyPr wrap="square">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pic>
        <p:nvPicPr>
          <p:cNvPr id="3" name="Graphic 2">
            <a:extLst>
              <a:ext uri="{FF2B5EF4-FFF2-40B4-BE49-F238E27FC236}">
                <a16:creationId xmlns:a16="http://schemas.microsoft.com/office/drawing/2014/main" id="{D7AA32C9-4A91-F5D7-6231-421C930E250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89"/>
          <a:stretch/>
        </p:blipFill>
        <p:spPr>
          <a:xfrm>
            <a:off x="0" y="1142440"/>
            <a:ext cx="5730026" cy="4410000"/>
          </a:xfrm>
          <a:prstGeom prst="rect">
            <a:avLst/>
          </a:prstGeom>
        </p:spPr>
      </p:pic>
    </p:spTree>
    <p:extLst>
      <p:ext uri="{BB962C8B-B14F-4D97-AF65-F5344CB8AC3E}">
        <p14:creationId xmlns:p14="http://schemas.microsoft.com/office/powerpoint/2010/main" val="384995749"/>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pter Style 3.5">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70D065-FD19-CA85-BE45-0462F0FC5A5F}"/>
              </a:ext>
            </a:extLst>
          </p:cNvPr>
          <p:cNvSpPr>
            <a:spLocks noGrp="1"/>
          </p:cNvSpPr>
          <p:nvPr>
            <p:ph type="title" hasCustomPrompt="1"/>
          </p:nvPr>
        </p:nvSpPr>
        <p:spPr>
          <a:xfrm>
            <a:off x="6537326" y="1301809"/>
            <a:ext cx="3780000" cy="3323987"/>
          </a:xfrm>
        </p:spPr>
        <p:txBody>
          <a:bodyPr wrap="square" anchor="b" anchorCtr="0">
            <a:spAutoFit/>
          </a:bodyPr>
          <a:lstStyle>
            <a:lvl1pPr>
              <a:defRPr sz="6000"/>
            </a:lvl1pPr>
          </a:lstStyle>
          <a:p>
            <a:r>
              <a:rPr lang="en-GB"/>
              <a:t>LOREM IP</a:t>
            </a:r>
            <a:br>
              <a:rPr lang="en-GB"/>
            </a:br>
            <a:r>
              <a:rPr lang="en-GB"/>
              <a:t>SUM DOOR</a:t>
            </a:r>
            <a:br>
              <a:rPr lang="en-GB"/>
            </a:br>
            <a:r>
              <a:rPr lang="en-GB"/>
              <a:t>SIT AMET</a:t>
            </a:r>
            <a:br>
              <a:rPr lang="en-GB"/>
            </a:br>
            <a:r>
              <a:rPr lang="en-GB"/>
              <a:t>CONSECT</a:t>
            </a:r>
          </a:p>
        </p:txBody>
      </p:sp>
      <p:sp>
        <p:nvSpPr>
          <p:cNvPr id="9" name="Content Placeholder 2">
            <a:extLst>
              <a:ext uri="{FF2B5EF4-FFF2-40B4-BE49-F238E27FC236}">
                <a16:creationId xmlns:a16="http://schemas.microsoft.com/office/drawing/2014/main" id="{C149427B-BD96-9294-1170-3B5721F0E311}"/>
              </a:ext>
            </a:extLst>
          </p:cNvPr>
          <p:cNvSpPr>
            <a:spLocks noGrp="1"/>
          </p:cNvSpPr>
          <p:nvPr>
            <p:ph idx="1" hasCustomPrompt="1"/>
          </p:nvPr>
        </p:nvSpPr>
        <p:spPr>
          <a:xfrm>
            <a:off x="6537326" y="5388890"/>
            <a:ext cx="3780000" cy="232564"/>
          </a:xfrm>
        </p:spPr>
        <p:txBody>
          <a:bodyPr wrap="square" numCol="1" spcCol="900000" anchor="t">
            <a:spAutoFit/>
          </a:bodyPr>
          <a:lstStyle>
            <a:lvl1pPr marL="0" indent="0">
              <a:lnSpc>
                <a:spcPct val="117000"/>
              </a:lnSpc>
              <a:buFont typeface="Arial" panose="020B0604020202020204" pitchFamily="34" charset="0"/>
              <a:buNone/>
              <a:defRPr/>
            </a:lvl1pPr>
          </a:lstStyle>
          <a:p>
            <a:pPr lvl="0"/>
            <a:r>
              <a:rPr lang="en-GB" noProof="1"/>
              <a:t>Lorem ipsum dolor sit amet</a:t>
            </a:r>
          </a:p>
        </p:txBody>
      </p:sp>
      <p:sp>
        <p:nvSpPr>
          <p:cNvPr id="7" name="Text Placeholder 4">
            <a:extLst>
              <a:ext uri="{FF2B5EF4-FFF2-40B4-BE49-F238E27FC236}">
                <a16:creationId xmlns:a16="http://schemas.microsoft.com/office/drawing/2014/main" id="{950C4506-07AA-12C0-AEDB-F9E569581947}"/>
              </a:ext>
            </a:extLst>
          </p:cNvPr>
          <p:cNvSpPr>
            <a:spLocks noGrp="1"/>
          </p:cNvSpPr>
          <p:nvPr>
            <p:ph type="body" sz="quarter" idx="10" hasCustomPrompt="1"/>
          </p:nvPr>
        </p:nvSpPr>
        <p:spPr>
          <a:xfrm>
            <a:off x="6537326" y="5001092"/>
            <a:ext cx="3780000" cy="387798"/>
          </a:xfrm>
        </p:spPr>
        <p:txBody>
          <a:bodyPr wrap="square">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pic>
        <p:nvPicPr>
          <p:cNvPr id="4" name="Graphic 3">
            <a:extLst>
              <a:ext uri="{FF2B5EF4-FFF2-40B4-BE49-F238E27FC236}">
                <a16:creationId xmlns:a16="http://schemas.microsoft.com/office/drawing/2014/main" id="{B9D29F15-E6D4-BC4A-3934-53EB6FB3D04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124"/>
          <a:stretch/>
        </p:blipFill>
        <p:spPr>
          <a:xfrm>
            <a:off x="0" y="1772737"/>
            <a:ext cx="5556300" cy="3078000"/>
          </a:xfrm>
          <a:prstGeom prst="rect">
            <a:avLst/>
          </a:prstGeom>
        </p:spPr>
      </p:pic>
    </p:spTree>
    <p:extLst>
      <p:ext uri="{BB962C8B-B14F-4D97-AF65-F5344CB8AC3E}">
        <p14:creationId xmlns:p14="http://schemas.microsoft.com/office/powerpoint/2010/main" val="169896620"/>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407CF7-87EF-AC76-3C72-396715E5FDD9}"/>
              </a:ext>
            </a:extLst>
          </p:cNvPr>
          <p:cNvSpPr/>
          <p:nvPr userDrawn="1"/>
        </p:nvSpPr>
        <p:spPr>
          <a:xfrm>
            <a:off x="0" y="1844824"/>
            <a:ext cx="4799856" cy="31683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itle 2">
            <a:extLst>
              <a:ext uri="{FF2B5EF4-FFF2-40B4-BE49-F238E27FC236}">
                <a16:creationId xmlns:a16="http://schemas.microsoft.com/office/drawing/2014/main" id="{1453F6D8-7034-4D57-A6E8-04B3CAEFA1F0}"/>
              </a:ext>
            </a:extLst>
          </p:cNvPr>
          <p:cNvSpPr>
            <a:spLocks noGrp="1"/>
          </p:cNvSpPr>
          <p:nvPr>
            <p:ph type="title" hasCustomPrompt="1"/>
          </p:nvPr>
        </p:nvSpPr>
        <p:spPr>
          <a:xfrm>
            <a:off x="5807967" y="2924944"/>
            <a:ext cx="5688707" cy="553998"/>
          </a:xfrm>
        </p:spPr>
        <p:txBody>
          <a:bodyPr/>
          <a:lstStyle>
            <a:lvl1pPr>
              <a:defRPr b="1"/>
            </a:lvl1pPr>
          </a:lstStyle>
          <a:p>
            <a:r>
              <a:rPr lang="en-GB"/>
              <a:t>Title</a:t>
            </a:r>
          </a:p>
        </p:txBody>
      </p:sp>
      <p:sp>
        <p:nvSpPr>
          <p:cNvPr id="12" name="Text Placeholder 9">
            <a:extLst>
              <a:ext uri="{FF2B5EF4-FFF2-40B4-BE49-F238E27FC236}">
                <a16:creationId xmlns:a16="http://schemas.microsoft.com/office/drawing/2014/main" id="{DC65E1D6-513C-4288-A84C-3A14C2406A9E}"/>
              </a:ext>
            </a:extLst>
          </p:cNvPr>
          <p:cNvSpPr>
            <a:spLocks noGrp="1"/>
          </p:cNvSpPr>
          <p:nvPr>
            <p:ph type="body" sz="quarter" idx="20" hasCustomPrompt="1"/>
          </p:nvPr>
        </p:nvSpPr>
        <p:spPr>
          <a:xfrm>
            <a:off x="5807967" y="3461254"/>
            <a:ext cx="5688707" cy="553998"/>
          </a:xfrm>
        </p:spPr>
        <p:txBody>
          <a:bodyPr wrap="square" lIns="0">
            <a:spAutoFit/>
          </a:bodyPr>
          <a:lstStyle>
            <a:lvl1pPr marL="0" indent="0">
              <a:lnSpc>
                <a:spcPct val="90000"/>
              </a:lnSpc>
              <a:spcBef>
                <a:spcPts val="0"/>
              </a:spcBef>
              <a:buFont typeface="Arial" panose="020B0604020202020204" pitchFamily="34" charset="0"/>
              <a:buNone/>
              <a:defRPr sz="4000" cap="all" baseline="0">
                <a:latin typeface="Univers Condensed Light" panose="020B0306020202040204" pitchFamily="34" charset="0"/>
              </a:defRPr>
            </a:lvl1pPr>
          </a:lstStyle>
          <a:p>
            <a:pPr lvl="0"/>
            <a:r>
              <a:rPr lang="en-GB"/>
              <a:t>Subtitle</a:t>
            </a:r>
          </a:p>
        </p:txBody>
      </p:sp>
      <p:sp>
        <p:nvSpPr>
          <p:cNvPr id="13" name="Text Placeholder 9">
            <a:extLst>
              <a:ext uri="{FF2B5EF4-FFF2-40B4-BE49-F238E27FC236}">
                <a16:creationId xmlns:a16="http://schemas.microsoft.com/office/drawing/2014/main" id="{6D23D0DC-264B-4DA6-98A2-62CD6A5C152B}"/>
              </a:ext>
            </a:extLst>
          </p:cNvPr>
          <p:cNvSpPr>
            <a:spLocks noGrp="1"/>
          </p:cNvSpPr>
          <p:nvPr>
            <p:ph type="body" sz="quarter" idx="21" hasCustomPrompt="1"/>
          </p:nvPr>
        </p:nvSpPr>
        <p:spPr>
          <a:xfrm>
            <a:off x="2606716" y="2321004"/>
            <a:ext cx="1708801" cy="2215991"/>
          </a:xfrm>
        </p:spPr>
        <p:txBody>
          <a:bodyPr wrap="none" lIns="0" anchor="ctr" anchorCtr="0">
            <a:spAutoFit/>
          </a:bodyPr>
          <a:lstStyle>
            <a:lvl1pPr marL="0" indent="0" algn="r">
              <a:lnSpc>
                <a:spcPct val="96000"/>
              </a:lnSpc>
              <a:spcBef>
                <a:spcPts val="0"/>
              </a:spcBef>
              <a:buFont typeface="Arial" panose="020B0604020202020204" pitchFamily="34" charset="0"/>
              <a:buNone/>
              <a:defRPr sz="15000" b="1" cap="all" baseline="0">
                <a:solidFill>
                  <a:schemeClr val="accent1"/>
                </a:solidFill>
                <a:latin typeface="+mj-lt"/>
              </a:defRPr>
            </a:lvl1pPr>
          </a:lstStyle>
          <a:p>
            <a:pPr lvl="0"/>
            <a:r>
              <a:rPr lang="en-GB"/>
              <a:t>01</a:t>
            </a:r>
          </a:p>
        </p:txBody>
      </p:sp>
    </p:spTree>
    <p:extLst>
      <p:ext uri="{BB962C8B-B14F-4D97-AF65-F5344CB8AC3E}">
        <p14:creationId xmlns:p14="http://schemas.microsoft.com/office/powerpoint/2010/main" val="982247485"/>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pter Style 3.6">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70D065-FD19-CA85-BE45-0462F0FC5A5F}"/>
              </a:ext>
            </a:extLst>
          </p:cNvPr>
          <p:cNvSpPr>
            <a:spLocks noGrp="1"/>
          </p:cNvSpPr>
          <p:nvPr>
            <p:ph type="title" hasCustomPrompt="1"/>
          </p:nvPr>
        </p:nvSpPr>
        <p:spPr>
          <a:xfrm>
            <a:off x="6537326" y="1301809"/>
            <a:ext cx="3780000" cy="3323987"/>
          </a:xfrm>
        </p:spPr>
        <p:txBody>
          <a:bodyPr wrap="square" anchor="b" anchorCtr="0">
            <a:spAutoFit/>
          </a:bodyPr>
          <a:lstStyle>
            <a:lvl1pPr>
              <a:defRPr sz="6000"/>
            </a:lvl1pPr>
          </a:lstStyle>
          <a:p>
            <a:r>
              <a:rPr lang="en-GB"/>
              <a:t>LOREM IP</a:t>
            </a:r>
            <a:br>
              <a:rPr lang="en-GB"/>
            </a:br>
            <a:r>
              <a:rPr lang="en-GB"/>
              <a:t>SUM DOOR</a:t>
            </a:r>
            <a:br>
              <a:rPr lang="en-GB"/>
            </a:br>
            <a:r>
              <a:rPr lang="en-GB"/>
              <a:t>SIT AMET</a:t>
            </a:r>
            <a:br>
              <a:rPr lang="en-GB"/>
            </a:br>
            <a:r>
              <a:rPr lang="en-GB"/>
              <a:t>CONSECT</a:t>
            </a:r>
          </a:p>
        </p:txBody>
      </p:sp>
      <p:sp>
        <p:nvSpPr>
          <p:cNvPr id="9" name="Content Placeholder 2">
            <a:extLst>
              <a:ext uri="{FF2B5EF4-FFF2-40B4-BE49-F238E27FC236}">
                <a16:creationId xmlns:a16="http://schemas.microsoft.com/office/drawing/2014/main" id="{C149427B-BD96-9294-1170-3B5721F0E311}"/>
              </a:ext>
            </a:extLst>
          </p:cNvPr>
          <p:cNvSpPr>
            <a:spLocks noGrp="1"/>
          </p:cNvSpPr>
          <p:nvPr>
            <p:ph idx="1" hasCustomPrompt="1"/>
          </p:nvPr>
        </p:nvSpPr>
        <p:spPr>
          <a:xfrm>
            <a:off x="6537326" y="5388890"/>
            <a:ext cx="3780000" cy="232564"/>
          </a:xfrm>
        </p:spPr>
        <p:txBody>
          <a:bodyPr wrap="square" numCol="1" spcCol="900000" anchor="t">
            <a:spAutoFit/>
          </a:bodyPr>
          <a:lstStyle>
            <a:lvl1pPr marL="0" indent="0">
              <a:lnSpc>
                <a:spcPct val="117000"/>
              </a:lnSpc>
              <a:buFont typeface="Arial" panose="020B0604020202020204" pitchFamily="34" charset="0"/>
              <a:buNone/>
              <a:defRPr/>
            </a:lvl1pPr>
          </a:lstStyle>
          <a:p>
            <a:pPr lvl="0"/>
            <a:r>
              <a:rPr lang="en-GB" noProof="1"/>
              <a:t>Lorem ipsum dolor sit amet</a:t>
            </a:r>
          </a:p>
        </p:txBody>
      </p:sp>
      <p:sp>
        <p:nvSpPr>
          <p:cNvPr id="7" name="Text Placeholder 4">
            <a:extLst>
              <a:ext uri="{FF2B5EF4-FFF2-40B4-BE49-F238E27FC236}">
                <a16:creationId xmlns:a16="http://schemas.microsoft.com/office/drawing/2014/main" id="{950C4506-07AA-12C0-AEDB-F9E569581947}"/>
              </a:ext>
            </a:extLst>
          </p:cNvPr>
          <p:cNvSpPr>
            <a:spLocks noGrp="1"/>
          </p:cNvSpPr>
          <p:nvPr>
            <p:ph type="body" sz="quarter" idx="10" hasCustomPrompt="1"/>
          </p:nvPr>
        </p:nvSpPr>
        <p:spPr>
          <a:xfrm>
            <a:off x="6537326" y="5001092"/>
            <a:ext cx="3780000" cy="387798"/>
          </a:xfrm>
        </p:spPr>
        <p:txBody>
          <a:bodyPr wrap="square">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pic>
        <p:nvPicPr>
          <p:cNvPr id="3" name="Graphic 2">
            <a:extLst>
              <a:ext uri="{FF2B5EF4-FFF2-40B4-BE49-F238E27FC236}">
                <a16:creationId xmlns:a16="http://schemas.microsoft.com/office/drawing/2014/main" id="{3898D5B6-9D69-503F-F1C5-7477990DA06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26"/>
          <a:stretch/>
        </p:blipFill>
        <p:spPr>
          <a:xfrm>
            <a:off x="0" y="2147642"/>
            <a:ext cx="5388610" cy="2358000"/>
          </a:xfrm>
          <a:prstGeom prst="rect">
            <a:avLst/>
          </a:prstGeom>
        </p:spPr>
      </p:pic>
    </p:spTree>
    <p:extLst>
      <p:ext uri="{BB962C8B-B14F-4D97-AF65-F5344CB8AC3E}">
        <p14:creationId xmlns:p14="http://schemas.microsoft.com/office/powerpoint/2010/main" val="1726835961"/>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pter Style 3.7">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70D065-FD19-CA85-BE45-0462F0FC5A5F}"/>
              </a:ext>
            </a:extLst>
          </p:cNvPr>
          <p:cNvSpPr>
            <a:spLocks noGrp="1"/>
          </p:cNvSpPr>
          <p:nvPr>
            <p:ph type="title" hasCustomPrompt="1"/>
          </p:nvPr>
        </p:nvSpPr>
        <p:spPr>
          <a:xfrm>
            <a:off x="6537326" y="1301809"/>
            <a:ext cx="3780000" cy="3323987"/>
          </a:xfrm>
        </p:spPr>
        <p:txBody>
          <a:bodyPr wrap="square" anchor="b" anchorCtr="0">
            <a:spAutoFit/>
          </a:bodyPr>
          <a:lstStyle>
            <a:lvl1pPr>
              <a:defRPr sz="6000"/>
            </a:lvl1pPr>
          </a:lstStyle>
          <a:p>
            <a:r>
              <a:rPr lang="en-GB"/>
              <a:t>LOREM IP</a:t>
            </a:r>
            <a:br>
              <a:rPr lang="en-GB"/>
            </a:br>
            <a:r>
              <a:rPr lang="en-GB"/>
              <a:t>SUM DOOR</a:t>
            </a:r>
            <a:br>
              <a:rPr lang="en-GB"/>
            </a:br>
            <a:r>
              <a:rPr lang="en-GB"/>
              <a:t>SIT AMET</a:t>
            </a:r>
            <a:br>
              <a:rPr lang="en-GB"/>
            </a:br>
            <a:r>
              <a:rPr lang="en-GB"/>
              <a:t>CONSECT</a:t>
            </a:r>
          </a:p>
        </p:txBody>
      </p:sp>
      <p:sp>
        <p:nvSpPr>
          <p:cNvPr id="9" name="Content Placeholder 2">
            <a:extLst>
              <a:ext uri="{FF2B5EF4-FFF2-40B4-BE49-F238E27FC236}">
                <a16:creationId xmlns:a16="http://schemas.microsoft.com/office/drawing/2014/main" id="{C149427B-BD96-9294-1170-3B5721F0E311}"/>
              </a:ext>
            </a:extLst>
          </p:cNvPr>
          <p:cNvSpPr>
            <a:spLocks noGrp="1"/>
          </p:cNvSpPr>
          <p:nvPr>
            <p:ph idx="1" hasCustomPrompt="1"/>
          </p:nvPr>
        </p:nvSpPr>
        <p:spPr>
          <a:xfrm>
            <a:off x="6537326" y="5388890"/>
            <a:ext cx="3780000" cy="232564"/>
          </a:xfrm>
        </p:spPr>
        <p:txBody>
          <a:bodyPr wrap="square" numCol="1" spcCol="900000" anchor="t">
            <a:spAutoFit/>
          </a:bodyPr>
          <a:lstStyle>
            <a:lvl1pPr marL="0" indent="0">
              <a:lnSpc>
                <a:spcPct val="117000"/>
              </a:lnSpc>
              <a:buFont typeface="Arial" panose="020B0604020202020204" pitchFamily="34" charset="0"/>
              <a:buNone/>
              <a:defRPr/>
            </a:lvl1pPr>
          </a:lstStyle>
          <a:p>
            <a:pPr lvl="0"/>
            <a:r>
              <a:rPr lang="en-GB" noProof="1"/>
              <a:t>Lorem ipsum dolor sit amet</a:t>
            </a:r>
          </a:p>
        </p:txBody>
      </p:sp>
      <p:sp>
        <p:nvSpPr>
          <p:cNvPr id="7" name="Text Placeholder 4">
            <a:extLst>
              <a:ext uri="{FF2B5EF4-FFF2-40B4-BE49-F238E27FC236}">
                <a16:creationId xmlns:a16="http://schemas.microsoft.com/office/drawing/2014/main" id="{950C4506-07AA-12C0-AEDB-F9E569581947}"/>
              </a:ext>
            </a:extLst>
          </p:cNvPr>
          <p:cNvSpPr>
            <a:spLocks noGrp="1"/>
          </p:cNvSpPr>
          <p:nvPr>
            <p:ph type="body" sz="quarter" idx="10" hasCustomPrompt="1"/>
          </p:nvPr>
        </p:nvSpPr>
        <p:spPr>
          <a:xfrm>
            <a:off x="6537326" y="5001092"/>
            <a:ext cx="3780000" cy="387798"/>
          </a:xfrm>
        </p:spPr>
        <p:txBody>
          <a:bodyPr wrap="square">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pic>
        <p:nvPicPr>
          <p:cNvPr id="3" name="Graphic 2">
            <a:extLst>
              <a:ext uri="{FF2B5EF4-FFF2-40B4-BE49-F238E27FC236}">
                <a16:creationId xmlns:a16="http://schemas.microsoft.com/office/drawing/2014/main" id="{7F4F2A51-880F-84D9-46D9-E4A16D98417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55"/>
          <a:stretch/>
        </p:blipFill>
        <p:spPr>
          <a:xfrm>
            <a:off x="0" y="1970904"/>
            <a:ext cx="5239066" cy="3034800"/>
          </a:xfrm>
          <a:prstGeom prst="rect">
            <a:avLst/>
          </a:prstGeom>
        </p:spPr>
      </p:pic>
    </p:spTree>
    <p:extLst>
      <p:ext uri="{BB962C8B-B14F-4D97-AF65-F5344CB8AC3E}">
        <p14:creationId xmlns:p14="http://schemas.microsoft.com/office/powerpoint/2010/main" val="1362299388"/>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pter Style 3.8">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70D065-FD19-CA85-BE45-0462F0FC5A5F}"/>
              </a:ext>
            </a:extLst>
          </p:cNvPr>
          <p:cNvSpPr>
            <a:spLocks noGrp="1"/>
          </p:cNvSpPr>
          <p:nvPr>
            <p:ph type="title" hasCustomPrompt="1"/>
          </p:nvPr>
        </p:nvSpPr>
        <p:spPr>
          <a:xfrm>
            <a:off x="6537326" y="1301809"/>
            <a:ext cx="3780000" cy="3323987"/>
          </a:xfrm>
        </p:spPr>
        <p:txBody>
          <a:bodyPr wrap="square" anchor="b" anchorCtr="0">
            <a:spAutoFit/>
          </a:bodyPr>
          <a:lstStyle>
            <a:lvl1pPr>
              <a:defRPr sz="6000"/>
            </a:lvl1pPr>
          </a:lstStyle>
          <a:p>
            <a:r>
              <a:rPr lang="en-GB"/>
              <a:t>LOREM IP</a:t>
            </a:r>
            <a:br>
              <a:rPr lang="en-GB"/>
            </a:br>
            <a:r>
              <a:rPr lang="en-GB"/>
              <a:t>SUM DOOR</a:t>
            </a:r>
            <a:br>
              <a:rPr lang="en-GB"/>
            </a:br>
            <a:r>
              <a:rPr lang="en-GB"/>
              <a:t>SIT AMET</a:t>
            </a:r>
            <a:br>
              <a:rPr lang="en-GB"/>
            </a:br>
            <a:r>
              <a:rPr lang="en-GB"/>
              <a:t>CONSECT</a:t>
            </a:r>
          </a:p>
        </p:txBody>
      </p:sp>
      <p:sp>
        <p:nvSpPr>
          <p:cNvPr id="9" name="Content Placeholder 2">
            <a:extLst>
              <a:ext uri="{FF2B5EF4-FFF2-40B4-BE49-F238E27FC236}">
                <a16:creationId xmlns:a16="http://schemas.microsoft.com/office/drawing/2014/main" id="{C149427B-BD96-9294-1170-3B5721F0E311}"/>
              </a:ext>
            </a:extLst>
          </p:cNvPr>
          <p:cNvSpPr>
            <a:spLocks noGrp="1"/>
          </p:cNvSpPr>
          <p:nvPr>
            <p:ph idx="1" hasCustomPrompt="1"/>
          </p:nvPr>
        </p:nvSpPr>
        <p:spPr>
          <a:xfrm>
            <a:off x="6537326" y="5388890"/>
            <a:ext cx="3780000" cy="232564"/>
          </a:xfrm>
        </p:spPr>
        <p:txBody>
          <a:bodyPr wrap="square" numCol="1" spcCol="900000" anchor="t">
            <a:spAutoFit/>
          </a:bodyPr>
          <a:lstStyle>
            <a:lvl1pPr marL="0" indent="0">
              <a:lnSpc>
                <a:spcPct val="117000"/>
              </a:lnSpc>
              <a:buFont typeface="Arial" panose="020B0604020202020204" pitchFamily="34" charset="0"/>
              <a:buNone/>
              <a:defRPr/>
            </a:lvl1pPr>
          </a:lstStyle>
          <a:p>
            <a:pPr lvl="0"/>
            <a:r>
              <a:rPr lang="en-GB" noProof="1"/>
              <a:t>Lorem ipsum dolor sit amet</a:t>
            </a:r>
          </a:p>
        </p:txBody>
      </p:sp>
      <p:sp>
        <p:nvSpPr>
          <p:cNvPr id="7" name="Text Placeholder 4">
            <a:extLst>
              <a:ext uri="{FF2B5EF4-FFF2-40B4-BE49-F238E27FC236}">
                <a16:creationId xmlns:a16="http://schemas.microsoft.com/office/drawing/2014/main" id="{950C4506-07AA-12C0-AEDB-F9E569581947}"/>
              </a:ext>
            </a:extLst>
          </p:cNvPr>
          <p:cNvSpPr>
            <a:spLocks noGrp="1"/>
          </p:cNvSpPr>
          <p:nvPr>
            <p:ph type="body" sz="quarter" idx="10" hasCustomPrompt="1"/>
          </p:nvPr>
        </p:nvSpPr>
        <p:spPr>
          <a:xfrm>
            <a:off x="6537326" y="5001092"/>
            <a:ext cx="3780000" cy="387798"/>
          </a:xfrm>
        </p:spPr>
        <p:txBody>
          <a:bodyPr wrap="square">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pic>
        <p:nvPicPr>
          <p:cNvPr id="3" name="Graphic 2">
            <a:extLst>
              <a:ext uri="{FF2B5EF4-FFF2-40B4-BE49-F238E27FC236}">
                <a16:creationId xmlns:a16="http://schemas.microsoft.com/office/drawing/2014/main" id="{F0D68A9A-8073-F490-9BCB-AAB978AAA11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50"/>
          <a:stretch/>
        </p:blipFill>
        <p:spPr>
          <a:xfrm>
            <a:off x="0" y="1471875"/>
            <a:ext cx="5471476" cy="3283200"/>
          </a:xfrm>
          <a:prstGeom prst="rect">
            <a:avLst/>
          </a:prstGeom>
        </p:spPr>
      </p:pic>
    </p:spTree>
    <p:extLst>
      <p:ext uri="{BB962C8B-B14F-4D97-AF65-F5344CB8AC3E}">
        <p14:creationId xmlns:p14="http://schemas.microsoft.com/office/powerpoint/2010/main" val="1791172719"/>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pter Style 3.9">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70D065-FD19-CA85-BE45-0462F0FC5A5F}"/>
              </a:ext>
            </a:extLst>
          </p:cNvPr>
          <p:cNvSpPr>
            <a:spLocks noGrp="1"/>
          </p:cNvSpPr>
          <p:nvPr>
            <p:ph type="title" hasCustomPrompt="1"/>
          </p:nvPr>
        </p:nvSpPr>
        <p:spPr>
          <a:xfrm>
            <a:off x="6537326" y="1301809"/>
            <a:ext cx="3780000" cy="3323987"/>
          </a:xfrm>
        </p:spPr>
        <p:txBody>
          <a:bodyPr wrap="square" anchor="b" anchorCtr="0">
            <a:spAutoFit/>
          </a:bodyPr>
          <a:lstStyle>
            <a:lvl1pPr>
              <a:defRPr sz="6000"/>
            </a:lvl1pPr>
          </a:lstStyle>
          <a:p>
            <a:r>
              <a:rPr lang="en-GB"/>
              <a:t>LOREM IP</a:t>
            </a:r>
            <a:br>
              <a:rPr lang="en-GB"/>
            </a:br>
            <a:r>
              <a:rPr lang="en-GB"/>
              <a:t>SUM DOOR</a:t>
            </a:r>
            <a:br>
              <a:rPr lang="en-GB"/>
            </a:br>
            <a:r>
              <a:rPr lang="en-GB"/>
              <a:t>SIT AMET</a:t>
            </a:r>
            <a:br>
              <a:rPr lang="en-GB"/>
            </a:br>
            <a:r>
              <a:rPr lang="en-GB"/>
              <a:t>CONSECT</a:t>
            </a:r>
          </a:p>
        </p:txBody>
      </p:sp>
      <p:sp>
        <p:nvSpPr>
          <p:cNvPr id="9" name="Content Placeholder 2">
            <a:extLst>
              <a:ext uri="{FF2B5EF4-FFF2-40B4-BE49-F238E27FC236}">
                <a16:creationId xmlns:a16="http://schemas.microsoft.com/office/drawing/2014/main" id="{C149427B-BD96-9294-1170-3B5721F0E311}"/>
              </a:ext>
            </a:extLst>
          </p:cNvPr>
          <p:cNvSpPr>
            <a:spLocks noGrp="1"/>
          </p:cNvSpPr>
          <p:nvPr>
            <p:ph idx="1" hasCustomPrompt="1"/>
          </p:nvPr>
        </p:nvSpPr>
        <p:spPr>
          <a:xfrm>
            <a:off x="6537326" y="5388890"/>
            <a:ext cx="3780000" cy="232564"/>
          </a:xfrm>
        </p:spPr>
        <p:txBody>
          <a:bodyPr wrap="square" numCol="1" spcCol="900000" anchor="t">
            <a:spAutoFit/>
          </a:bodyPr>
          <a:lstStyle>
            <a:lvl1pPr marL="0" indent="0">
              <a:lnSpc>
                <a:spcPct val="117000"/>
              </a:lnSpc>
              <a:buFont typeface="Arial" panose="020B0604020202020204" pitchFamily="34" charset="0"/>
              <a:buNone/>
              <a:defRPr/>
            </a:lvl1pPr>
          </a:lstStyle>
          <a:p>
            <a:pPr lvl="0"/>
            <a:r>
              <a:rPr lang="en-GB" noProof="1"/>
              <a:t>Lorem ipsum dolor sit amet</a:t>
            </a:r>
          </a:p>
        </p:txBody>
      </p:sp>
      <p:sp>
        <p:nvSpPr>
          <p:cNvPr id="7" name="Text Placeholder 4">
            <a:extLst>
              <a:ext uri="{FF2B5EF4-FFF2-40B4-BE49-F238E27FC236}">
                <a16:creationId xmlns:a16="http://schemas.microsoft.com/office/drawing/2014/main" id="{950C4506-07AA-12C0-AEDB-F9E569581947}"/>
              </a:ext>
            </a:extLst>
          </p:cNvPr>
          <p:cNvSpPr>
            <a:spLocks noGrp="1"/>
          </p:cNvSpPr>
          <p:nvPr>
            <p:ph type="body" sz="quarter" idx="10" hasCustomPrompt="1"/>
          </p:nvPr>
        </p:nvSpPr>
        <p:spPr>
          <a:xfrm>
            <a:off x="6537326" y="5001092"/>
            <a:ext cx="3780000" cy="387798"/>
          </a:xfrm>
        </p:spPr>
        <p:txBody>
          <a:bodyPr wrap="square">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pic>
        <p:nvPicPr>
          <p:cNvPr id="3" name="Graphic 2">
            <a:extLst>
              <a:ext uri="{FF2B5EF4-FFF2-40B4-BE49-F238E27FC236}">
                <a16:creationId xmlns:a16="http://schemas.microsoft.com/office/drawing/2014/main" id="{958C3A32-0D33-6B9B-4F28-F30BDBA2A08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b="564"/>
          <a:stretch/>
        </p:blipFill>
        <p:spPr>
          <a:xfrm>
            <a:off x="2377440" y="1308839"/>
            <a:ext cx="2142000" cy="5549161"/>
          </a:xfrm>
          <a:prstGeom prst="rect">
            <a:avLst/>
          </a:prstGeom>
        </p:spPr>
      </p:pic>
    </p:spTree>
    <p:extLst>
      <p:ext uri="{BB962C8B-B14F-4D97-AF65-F5344CB8AC3E}">
        <p14:creationId xmlns:p14="http://schemas.microsoft.com/office/powerpoint/2010/main" val="157717896"/>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D71C17DD-C4F6-43A9-BD57-B6276CC4D0FF}"/>
              </a:ext>
            </a:extLst>
          </p:cNvPr>
          <p:cNvSpPr>
            <a:spLocks noGrp="1"/>
          </p:cNvSpPr>
          <p:nvPr>
            <p:ph type="pic" sz="quarter" idx="17"/>
          </p:nvPr>
        </p:nvSpPr>
        <p:spPr>
          <a:xfrm>
            <a:off x="5930900" y="624842"/>
            <a:ext cx="6261100" cy="5318758"/>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1258392" y="2414471"/>
            <a:ext cx="4320000" cy="2704715"/>
          </a:xfrm>
        </p:spPr>
        <p:txBody>
          <a:bodyPr anchor="b">
            <a:spAutoFit/>
          </a:bodyPr>
          <a:lstStyle>
            <a:lvl1pPr>
              <a:lnSpc>
                <a:spcPct val="93000"/>
              </a:lnSpc>
              <a:defRPr sz="2700" b="1">
                <a:solidFill>
                  <a:schemeClr val="tx2"/>
                </a:solidFill>
              </a:defRPr>
            </a:lvl1pPr>
          </a:lstStyle>
          <a:p>
            <a:r>
              <a:rPr lang="en-GB"/>
              <a:t>“dolore magna </a:t>
            </a:r>
            <a:r>
              <a:rPr lang="en-GB" err="1"/>
              <a:t>aliquam</a:t>
            </a:r>
            <a:r>
              <a:rPr lang="en-GB"/>
              <a:t> </a:t>
            </a:r>
            <a:br>
              <a:rPr lang="en-GB"/>
            </a:br>
            <a:r>
              <a:rPr lang="en-GB" err="1"/>
              <a:t>erat</a:t>
            </a:r>
            <a:r>
              <a:rPr lang="en-GB"/>
              <a:t> </a:t>
            </a:r>
            <a:r>
              <a:rPr lang="en-GB" err="1"/>
              <a:t>volutpat</a:t>
            </a:r>
            <a:r>
              <a:rPr lang="en-GB"/>
              <a:t>. Ut </a:t>
            </a:r>
            <a:r>
              <a:rPr lang="en-GB" err="1"/>
              <a:t>wisi</a:t>
            </a:r>
            <a:r>
              <a:rPr lang="en-GB"/>
              <a:t> </a:t>
            </a:r>
            <a:r>
              <a:rPr lang="en-GB" err="1"/>
              <a:t>en</a:t>
            </a:r>
            <a:br>
              <a:rPr lang="en-GB"/>
            </a:br>
            <a:r>
              <a:rPr lang="en-GB" err="1"/>
              <a:t>im</a:t>
            </a:r>
            <a:r>
              <a:rPr lang="en-GB"/>
              <a:t> ad minim </a:t>
            </a:r>
            <a:r>
              <a:rPr lang="en-GB" err="1"/>
              <a:t>veniam</a:t>
            </a:r>
            <a:r>
              <a:rPr lang="en-GB"/>
              <a:t>, </a:t>
            </a:r>
            <a:r>
              <a:rPr lang="en-GB" err="1"/>
              <a:t>quis</a:t>
            </a:r>
            <a:r>
              <a:rPr lang="en-GB"/>
              <a:t> </a:t>
            </a:r>
            <a:br>
              <a:rPr lang="en-GB"/>
            </a:br>
            <a:r>
              <a:rPr lang="en-GB" err="1"/>
              <a:t>nostrud</a:t>
            </a:r>
            <a:r>
              <a:rPr lang="en-GB"/>
              <a:t> </a:t>
            </a:r>
            <a:r>
              <a:rPr lang="en-GB" err="1"/>
              <a:t>exerci</a:t>
            </a:r>
            <a:r>
              <a:rPr lang="en-GB"/>
              <a:t> </a:t>
            </a:r>
            <a:r>
              <a:rPr lang="en-GB" err="1"/>
              <a:t>tation</a:t>
            </a:r>
            <a:r>
              <a:rPr lang="en-GB"/>
              <a:t> </a:t>
            </a:r>
            <a:br>
              <a:rPr lang="en-GB"/>
            </a:br>
            <a:r>
              <a:rPr lang="en-GB" err="1"/>
              <a:t>ullamcorper</a:t>
            </a:r>
            <a:r>
              <a:rPr lang="en-GB"/>
              <a:t> </a:t>
            </a:r>
            <a:r>
              <a:rPr lang="en-GB" err="1"/>
              <a:t>suscipit</a:t>
            </a:r>
            <a:r>
              <a:rPr lang="en-GB"/>
              <a:t> lob</a:t>
            </a:r>
            <a:br>
              <a:rPr lang="en-GB"/>
            </a:br>
            <a:r>
              <a:rPr lang="en-GB" err="1"/>
              <a:t>ortis</a:t>
            </a:r>
            <a:r>
              <a:rPr lang="en-GB"/>
              <a:t> </a:t>
            </a:r>
            <a:r>
              <a:rPr lang="en-GB" err="1"/>
              <a:t>nisl</a:t>
            </a:r>
            <a:r>
              <a:rPr lang="en-GB"/>
              <a:t> </a:t>
            </a:r>
            <a:r>
              <a:rPr lang="en-GB" err="1"/>
              <a:t>ut</a:t>
            </a:r>
            <a:r>
              <a:rPr lang="en-GB"/>
              <a:t> </a:t>
            </a:r>
            <a:r>
              <a:rPr lang="en-GB" err="1"/>
              <a:t>aliquip</a:t>
            </a:r>
            <a:r>
              <a:rPr lang="en-GB"/>
              <a:t> ex </a:t>
            </a:r>
            <a:br>
              <a:rPr lang="en-GB"/>
            </a:br>
            <a:r>
              <a:rPr lang="en-GB" err="1"/>
              <a:t>ea</a:t>
            </a:r>
            <a:r>
              <a:rPr lang="en-GB"/>
              <a:t> </a:t>
            </a:r>
            <a:r>
              <a:rPr lang="en-GB" err="1"/>
              <a:t>commodo</a:t>
            </a:r>
            <a:r>
              <a:rPr lang="en-GB"/>
              <a:t> </a:t>
            </a:r>
            <a:r>
              <a:rPr lang="en-GB" err="1"/>
              <a:t>consequat</a:t>
            </a:r>
            <a:r>
              <a:rPr lang="en-GB"/>
              <a:t>”</a:t>
            </a:r>
          </a:p>
        </p:txBody>
      </p:sp>
      <p:sp>
        <p:nvSpPr>
          <p:cNvPr id="11" name="Text Placeholder 7">
            <a:extLst>
              <a:ext uri="{FF2B5EF4-FFF2-40B4-BE49-F238E27FC236}">
                <a16:creationId xmlns:a16="http://schemas.microsoft.com/office/drawing/2014/main" id="{2E928C42-B0B6-4519-A65B-892A84727388}"/>
              </a:ext>
            </a:extLst>
          </p:cNvPr>
          <p:cNvSpPr>
            <a:spLocks noGrp="1"/>
          </p:cNvSpPr>
          <p:nvPr>
            <p:ph type="body" sz="quarter" idx="19" hasCustomPrompt="1"/>
          </p:nvPr>
        </p:nvSpPr>
        <p:spPr>
          <a:xfrm>
            <a:off x="1258392" y="5228112"/>
            <a:ext cx="4320000" cy="346249"/>
          </a:xfrm>
        </p:spPr>
        <p:txBody>
          <a:bodyPr wrap="square" anchor="t" anchorCtr="0">
            <a:spAutoFit/>
          </a:bodyPr>
          <a:lstStyle>
            <a:lvl1pPr marL="0" indent="0">
              <a:lnSpc>
                <a:spcPct val="90000"/>
              </a:lnSpc>
              <a:spcBef>
                <a:spcPts val="400"/>
              </a:spcBef>
              <a:buNone/>
              <a:defRPr sz="2500" b="0" cap="all" baseline="0">
                <a:solidFill>
                  <a:schemeClr val="accent1"/>
                </a:solidFill>
                <a:latin typeface="Univers Condensed Light" panose="020B0306020202040204" pitchFamily="34" charset="0"/>
              </a:defRPr>
            </a:lvl1pPr>
          </a:lstStyle>
          <a:p>
            <a:pPr lvl="0"/>
            <a:r>
              <a:rPr lang="en-GB"/>
              <a:t>- Author</a:t>
            </a:r>
          </a:p>
        </p:txBody>
      </p:sp>
    </p:spTree>
    <p:extLst>
      <p:ext uri="{BB962C8B-B14F-4D97-AF65-F5344CB8AC3E}">
        <p14:creationId xmlns:p14="http://schemas.microsoft.com/office/powerpoint/2010/main" val="681109798"/>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FE72D4E0-BF23-4C4A-A317-CD92F04863C2}"/>
              </a:ext>
            </a:extLst>
          </p:cNvPr>
          <p:cNvSpPr>
            <a:spLocks noGrp="1"/>
          </p:cNvSpPr>
          <p:nvPr>
            <p:ph type="pic" sz="quarter" idx="17"/>
          </p:nvPr>
        </p:nvSpPr>
        <p:spPr>
          <a:xfrm>
            <a:off x="2312150" y="2168525"/>
            <a:ext cx="1620000" cy="1728000"/>
          </a:xfrm>
          <a:solidFill>
            <a:srgbClr val="E0E0E0"/>
          </a:solidFill>
        </p:spPr>
        <p:txBody>
          <a:bodyPr lIns="36000" tIns="36000" rIns="36000" bIns="36000">
            <a:noAutofit/>
          </a:bodyPr>
          <a:lstStyle>
            <a:lvl1pPr marL="0" indent="0">
              <a:buFont typeface="Arial" panose="020B0604020202020204" pitchFamily="34" charset="0"/>
              <a:buNone/>
              <a:defRPr sz="1200"/>
            </a:lvl1pPr>
          </a:lstStyle>
          <a:p>
            <a:r>
              <a:rPr lang="en-GB" noProof="0" dirty="0"/>
              <a:t>Click icon to add picture</a:t>
            </a:r>
          </a:p>
        </p:txBody>
      </p:sp>
      <p:sp>
        <p:nvSpPr>
          <p:cNvPr id="8" name="Text Placeholder 7">
            <a:extLst>
              <a:ext uri="{FF2B5EF4-FFF2-40B4-BE49-F238E27FC236}">
                <a16:creationId xmlns:a16="http://schemas.microsoft.com/office/drawing/2014/main" id="{C3C7CDCF-29C8-4D12-8A4D-217B88F58313}"/>
              </a:ext>
            </a:extLst>
          </p:cNvPr>
          <p:cNvSpPr>
            <a:spLocks noGrp="1"/>
          </p:cNvSpPr>
          <p:nvPr>
            <p:ph type="body" sz="quarter" idx="18" hasCustomPrompt="1"/>
          </p:nvPr>
        </p:nvSpPr>
        <p:spPr>
          <a:xfrm>
            <a:off x="692150" y="2168525"/>
            <a:ext cx="1620000" cy="1728788"/>
          </a:xfrm>
          <a:solidFill>
            <a:schemeClr val="bg1">
              <a:lumMod val="95000"/>
            </a:schemeClr>
          </a:solidFill>
        </p:spPr>
        <p:txBody>
          <a:bodyPr lIns="180000" tIns="144000" rIns="180000" bIns="144000">
            <a:noAutofit/>
          </a:bodyPr>
          <a:lstStyle>
            <a:lvl1pPr marL="0" indent="0">
              <a:lnSpc>
                <a:spcPct val="90000"/>
              </a:lnSpc>
              <a:buFont typeface="Arial" panose="020B0604020202020204" pitchFamily="34" charset="0"/>
              <a:buNone/>
              <a:defRPr sz="3000" b="1" cap="all" baseline="0">
                <a:solidFill>
                  <a:schemeClr val="accent1"/>
                </a:solidFill>
                <a:latin typeface="+mj-lt"/>
              </a:defRPr>
            </a:lvl1pPr>
          </a:lstStyle>
          <a:p>
            <a:pPr lvl="0"/>
            <a:r>
              <a:rPr lang="en-GB"/>
              <a:t>01</a:t>
            </a:r>
          </a:p>
        </p:txBody>
      </p:sp>
      <p:sp>
        <p:nvSpPr>
          <p:cNvPr id="10" name="Text Placeholder 9">
            <a:extLst>
              <a:ext uri="{FF2B5EF4-FFF2-40B4-BE49-F238E27FC236}">
                <a16:creationId xmlns:a16="http://schemas.microsoft.com/office/drawing/2014/main" id="{5166F12D-C7A1-4F74-B878-08DF6CDCCB0A}"/>
              </a:ext>
            </a:extLst>
          </p:cNvPr>
          <p:cNvSpPr>
            <a:spLocks noGrp="1"/>
          </p:cNvSpPr>
          <p:nvPr>
            <p:ph type="body" sz="quarter" idx="19" hasCustomPrompt="1"/>
          </p:nvPr>
        </p:nvSpPr>
        <p:spPr>
          <a:xfrm>
            <a:off x="692150" y="2672188"/>
            <a:ext cx="1620000" cy="276999"/>
          </a:xfrm>
        </p:spPr>
        <p:txBody>
          <a:bodyPr wrap="square" lIns="180000">
            <a:spAutoFit/>
          </a:bodyPr>
          <a:lstStyle>
            <a:lvl1pPr marL="0" indent="0">
              <a:lnSpc>
                <a:spcPct val="90000"/>
              </a:lnSpc>
              <a:spcBef>
                <a:spcPts val="0"/>
              </a:spcBef>
              <a:buFont typeface="Arial" panose="020B0604020202020204" pitchFamily="34" charset="0"/>
              <a:buNone/>
              <a:defRPr sz="2000" b="1" cap="all" baseline="0">
                <a:solidFill>
                  <a:schemeClr val="tx2"/>
                </a:solidFill>
                <a:latin typeface="+mj-lt"/>
              </a:defRPr>
            </a:lvl1pPr>
          </a:lstStyle>
          <a:p>
            <a:pPr lvl="0"/>
            <a:r>
              <a:rPr lang="en-GB"/>
              <a:t>Title</a:t>
            </a:r>
          </a:p>
        </p:txBody>
      </p:sp>
      <p:sp>
        <p:nvSpPr>
          <p:cNvPr id="11" name="Text Placeholder 9">
            <a:extLst>
              <a:ext uri="{FF2B5EF4-FFF2-40B4-BE49-F238E27FC236}">
                <a16:creationId xmlns:a16="http://schemas.microsoft.com/office/drawing/2014/main" id="{0300D991-DEB8-4234-A250-530D449E3300}"/>
              </a:ext>
            </a:extLst>
          </p:cNvPr>
          <p:cNvSpPr>
            <a:spLocks noGrp="1"/>
          </p:cNvSpPr>
          <p:nvPr>
            <p:ph type="body" sz="quarter" idx="20" hasCustomPrompt="1"/>
          </p:nvPr>
        </p:nvSpPr>
        <p:spPr>
          <a:xfrm>
            <a:off x="692150" y="2928537"/>
            <a:ext cx="1620000" cy="276999"/>
          </a:xfrm>
        </p:spPr>
        <p:txBody>
          <a:bodyPr wrap="square" lIns="180000">
            <a:spAutoFit/>
          </a:bodyPr>
          <a:lstStyle>
            <a:lvl1pPr marL="0" indent="0">
              <a:lnSpc>
                <a:spcPct val="90000"/>
              </a:lnSpc>
              <a:spcBef>
                <a:spcPts val="0"/>
              </a:spcBef>
              <a:buFont typeface="Arial" panose="020B0604020202020204" pitchFamily="34" charset="0"/>
              <a:buNone/>
              <a:defRPr sz="2000" cap="all" baseline="0">
                <a:latin typeface="Univers Condensed Light" panose="020B0306020202040204" pitchFamily="34" charset="0"/>
              </a:defRPr>
            </a:lvl1pPr>
          </a:lstStyle>
          <a:p>
            <a:pPr lvl="0"/>
            <a:r>
              <a:rPr lang="en-GB"/>
              <a:t>Subtitle</a:t>
            </a:r>
          </a:p>
        </p:txBody>
      </p:sp>
      <p:sp>
        <p:nvSpPr>
          <p:cNvPr id="12" name="Picture Placeholder 8">
            <a:extLst>
              <a:ext uri="{FF2B5EF4-FFF2-40B4-BE49-F238E27FC236}">
                <a16:creationId xmlns:a16="http://schemas.microsoft.com/office/drawing/2014/main" id="{6A9D496F-EBCB-407D-9EF5-B7194548A32C}"/>
              </a:ext>
            </a:extLst>
          </p:cNvPr>
          <p:cNvSpPr>
            <a:spLocks noGrp="1"/>
          </p:cNvSpPr>
          <p:nvPr>
            <p:ph type="pic" sz="quarter" idx="21"/>
          </p:nvPr>
        </p:nvSpPr>
        <p:spPr>
          <a:xfrm>
            <a:off x="2312150" y="4251325"/>
            <a:ext cx="1620000" cy="1728000"/>
          </a:xfrm>
          <a:solidFill>
            <a:srgbClr val="E0E0E0"/>
          </a:solidFill>
        </p:spPr>
        <p:txBody>
          <a:bodyPr lIns="36000" tIns="36000" rIns="36000" bIns="36000">
            <a:noAutofit/>
          </a:bodyPr>
          <a:lstStyle>
            <a:lvl1pPr marL="0" indent="0">
              <a:buFont typeface="Arial" panose="020B0604020202020204" pitchFamily="34" charset="0"/>
              <a:buNone/>
              <a:defRPr sz="1200"/>
            </a:lvl1pPr>
          </a:lstStyle>
          <a:p>
            <a:r>
              <a:rPr lang="en-GB" noProof="0" dirty="0"/>
              <a:t>Click icon to add picture</a:t>
            </a:r>
          </a:p>
        </p:txBody>
      </p:sp>
      <p:sp>
        <p:nvSpPr>
          <p:cNvPr id="13" name="Text Placeholder 7">
            <a:extLst>
              <a:ext uri="{FF2B5EF4-FFF2-40B4-BE49-F238E27FC236}">
                <a16:creationId xmlns:a16="http://schemas.microsoft.com/office/drawing/2014/main" id="{62A4AD03-AB05-46BC-991F-462D446EFA02}"/>
              </a:ext>
            </a:extLst>
          </p:cNvPr>
          <p:cNvSpPr>
            <a:spLocks noGrp="1"/>
          </p:cNvSpPr>
          <p:nvPr>
            <p:ph type="body" sz="quarter" idx="22" hasCustomPrompt="1"/>
          </p:nvPr>
        </p:nvSpPr>
        <p:spPr>
          <a:xfrm>
            <a:off x="692150" y="4251325"/>
            <a:ext cx="1620000" cy="1728788"/>
          </a:xfrm>
          <a:solidFill>
            <a:schemeClr val="bg1">
              <a:lumMod val="95000"/>
            </a:schemeClr>
          </a:solidFill>
        </p:spPr>
        <p:txBody>
          <a:bodyPr lIns="180000" tIns="144000" rIns="180000" bIns="144000">
            <a:noAutofit/>
          </a:bodyPr>
          <a:lstStyle>
            <a:lvl1pPr marL="0" indent="0">
              <a:lnSpc>
                <a:spcPct val="90000"/>
              </a:lnSpc>
              <a:buFont typeface="Arial" panose="020B0604020202020204" pitchFamily="34" charset="0"/>
              <a:buNone/>
              <a:defRPr sz="3000" b="1" cap="all" baseline="0">
                <a:solidFill>
                  <a:schemeClr val="accent1"/>
                </a:solidFill>
                <a:latin typeface="+mj-lt"/>
              </a:defRPr>
            </a:lvl1pPr>
          </a:lstStyle>
          <a:p>
            <a:pPr lvl="0"/>
            <a:r>
              <a:rPr lang="en-GB"/>
              <a:t>04</a:t>
            </a:r>
          </a:p>
        </p:txBody>
      </p:sp>
      <p:sp>
        <p:nvSpPr>
          <p:cNvPr id="14" name="Text Placeholder 9">
            <a:extLst>
              <a:ext uri="{FF2B5EF4-FFF2-40B4-BE49-F238E27FC236}">
                <a16:creationId xmlns:a16="http://schemas.microsoft.com/office/drawing/2014/main" id="{D0C917F3-37C3-465D-8BBA-C5604C542814}"/>
              </a:ext>
            </a:extLst>
          </p:cNvPr>
          <p:cNvSpPr>
            <a:spLocks noGrp="1"/>
          </p:cNvSpPr>
          <p:nvPr>
            <p:ph type="body" sz="quarter" idx="23" hasCustomPrompt="1"/>
          </p:nvPr>
        </p:nvSpPr>
        <p:spPr>
          <a:xfrm>
            <a:off x="692150" y="4754988"/>
            <a:ext cx="1620000" cy="276999"/>
          </a:xfrm>
        </p:spPr>
        <p:txBody>
          <a:bodyPr wrap="square" lIns="180000">
            <a:spAutoFit/>
          </a:bodyPr>
          <a:lstStyle>
            <a:lvl1pPr marL="0" indent="0">
              <a:lnSpc>
                <a:spcPct val="90000"/>
              </a:lnSpc>
              <a:spcBef>
                <a:spcPts val="0"/>
              </a:spcBef>
              <a:buFont typeface="Arial" panose="020B0604020202020204" pitchFamily="34" charset="0"/>
              <a:buNone/>
              <a:defRPr sz="2000" b="1" cap="all" baseline="0">
                <a:solidFill>
                  <a:schemeClr val="tx2"/>
                </a:solidFill>
                <a:latin typeface="+mj-lt"/>
              </a:defRPr>
            </a:lvl1pPr>
          </a:lstStyle>
          <a:p>
            <a:pPr lvl="0"/>
            <a:r>
              <a:rPr lang="en-GB"/>
              <a:t>Title</a:t>
            </a:r>
          </a:p>
        </p:txBody>
      </p:sp>
      <p:sp>
        <p:nvSpPr>
          <p:cNvPr id="15" name="Text Placeholder 9">
            <a:extLst>
              <a:ext uri="{FF2B5EF4-FFF2-40B4-BE49-F238E27FC236}">
                <a16:creationId xmlns:a16="http://schemas.microsoft.com/office/drawing/2014/main" id="{2F8576BD-A6DB-427E-8B35-0157CC26F8EB}"/>
              </a:ext>
            </a:extLst>
          </p:cNvPr>
          <p:cNvSpPr>
            <a:spLocks noGrp="1"/>
          </p:cNvSpPr>
          <p:nvPr>
            <p:ph type="body" sz="quarter" idx="24" hasCustomPrompt="1"/>
          </p:nvPr>
        </p:nvSpPr>
        <p:spPr>
          <a:xfrm>
            <a:off x="692150" y="5011337"/>
            <a:ext cx="1620000" cy="276999"/>
          </a:xfrm>
        </p:spPr>
        <p:txBody>
          <a:bodyPr wrap="square" lIns="180000">
            <a:spAutoFit/>
          </a:bodyPr>
          <a:lstStyle>
            <a:lvl1pPr marL="0" indent="0">
              <a:lnSpc>
                <a:spcPct val="90000"/>
              </a:lnSpc>
              <a:spcBef>
                <a:spcPts val="0"/>
              </a:spcBef>
              <a:buFont typeface="Arial" panose="020B0604020202020204" pitchFamily="34" charset="0"/>
              <a:buNone/>
              <a:defRPr sz="2000" cap="all" baseline="0">
                <a:latin typeface="Univers Condensed Light" panose="020B0306020202040204" pitchFamily="34" charset="0"/>
              </a:defRPr>
            </a:lvl1pPr>
          </a:lstStyle>
          <a:p>
            <a:pPr lvl="0"/>
            <a:r>
              <a:rPr lang="en-GB"/>
              <a:t>Subtitle</a:t>
            </a:r>
          </a:p>
        </p:txBody>
      </p:sp>
      <p:sp>
        <p:nvSpPr>
          <p:cNvPr id="16" name="Picture Placeholder 8">
            <a:extLst>
              <a:ext uri="{FF2B5EF4-FFF2-40B4-BE49-F238E27FC236}">
                <a16:creationId xmlns:a16="http://schemas.microsoft.com/office/drawing/2014/main" id="{5325695D-006F-4DAC-917B-3B02291B1044}"/>
              </a:ext>
            </a:extLst>
          </p:cNvPr>
          <p:cNvSpPr>
            <a:spLocks noGrp="1"/>
          </p:cNvSpPr>
          <p:nvPr>
            <p:ph type="pic" sz="quarter" idx="25"/>
          </p:nvPr>
        </p:nvSpPr>
        <p:spPr>
          <a:xfrm>
            <a:off x="6096000" y="2168525"/>
            <a:ext cx="1620000" cy="1728000"/>
          </a:xfrm>
          <a:solidFill>
            <a:srgbClr val="E0E0E0"/>
          </a:solidFill>
        </p:spPr>
        <p:txBody>
          <a:bodyPr lIns="36000" tIns="36000" rIns="36000" bIns="36000">
            <a:noAutofit/>
          </a:bodyPr>
          <a:lstStyle>
            <a:lvl1pPr marL="0" indent="0">
              <a:buFont typeface="Arial" panose="020B0604020202020204" pitchFamily="34" charset="0"/>
              <a:buNone/>
              <a:defRPr sz="1200"/>
            </a:lvl1pPr>
          </a:lstStyle>
          <a:p>
            <a:r>
              <a:rPr lang="en-GB" noProof="0" dirty="0"/>
              <a:t>Click icon to add picture</a:t>
            </a:r>
          </a:p>
        </p:txBody>
      </p:sp>
      <p:sp>
        <p:nvSpPr>
          <p:cNvPr id="17" name="Text Placeholder 7">
            <a:extLst>
              <a:ext uri="{FF2B5EF4-FFF2-40B4-BE49-F238E27FC236}">
                <a16:creationId xmlns:a16="http://schemas.microsoft.com/office/drawing/2014/main" id="{36D1C9EE-9AC7-4ED4-BB3C-80C7402A90B1}"/>
              </a:ext>
            </a:extLst>
          </p:cNvPr>
          <p:cNvSpPr>
            <a:spLocks noGrp="1"/>
          </p:cNvSpPr>
          <p:nvPr>
            <p:ph type="body" sz="quarter" idx="26" hasCustomPrompt="1"/>
          </p:nvPr>
        </p:nvSpPr>
        <p:spPr>
          <a:xfrm>
            <a:off x="4476000" y="2168525"/>
            <a:ext cx="1620000" cy="1728788"/>
          </a:xfrm>
          <a:solidFill>
            <a:schemeClr val="bg1">
              <a:lumMod val="95000"/>
            </a:schemeClr>
          </a:solidFill>
        </p:spPr>
        <p:txBody>
          <a:bodyPr lIns="180000" tIns="144000" rIns="180000" bIns="144000">
            <a:noAutofit/>
          </a:bodyPr>
          <a:lstStyle>
            <a:lvl1pPr marL="0" indent="0">
              <a:lnSpc>
                <a:spcPct val="90000"/>
              </a:lnSpc>
              <a:buFont typeface="Arial" panose="020B0604020202020204" pitchFamily="34" charset="0"/>
              <a:buNone/>
              <a:defRPr sz="3000" b="1" cap="all" baseline="0">
                <a:solidFill>
                  <a:schemeClr val="accent1"/>
                </a:solidFill>
                <a:latin typeface="+mj-lt"/>
              </a:defRPr>
            </a:lvl1pPr>
          </a:lstStyle>
          <a:p>
            <a:pPr lvl="0"/>
            <a:r>
              <a:rPr lang="en-GB"/>
              <a:t>02</a:t>
            </a:r>
          </a:p>
        </p:txBody>
      </p:sp>
      <p:sp>
        <p:nvSpPr>
          <p:cNvPr id="18" name="Text Placeholder 9">
            <a:extLst>
              <a:ext uri="{FF2B5EF4-FFF2-40B4-BE49-F238E27FC236}">
                <a16:creationId xmlns:a16="http://schemas.microsoft.com/office/drawing/2014/main" id="{8358B80C-7E07-4EB1-AD72-5504EE911CBE}"/>
              </a:ext>
            </a:extLst>
          </p:cNvPr>
          <p:cNvSpPr>
            <a:spLocks noGrp="1"/>
          </p:cNvSpPr>
          <p:nvPr>
            <p:ph type="body" sz="quarter" idx="27" hasCustomPrompt="1"/>
          </p:nvPr>
        </p:nvSpPr>
        <p:spPr>
          <a:xfrm>
            <a:off x="4476000" y="2672188"/>
            <a:ext cx="1620000" cy="276999"/>
          </a:xfrm>
        </p:spPr>
        <p:txBody>
          <a:bodyPr wrap="square" lIns="180000">
            <a:spAutoFit/>
          </a:bodyPr>
          <a:lstStyle>
            <a:lvl1pPr marL="0" indent="0">
              <a:lnSpc>
                <a:spcPct val="90000"/>
              </a:lnSpc>
              <a:spcBef>
                <a:spcPts val="0"/>
              </a:spcBef>
              <a:buFont typeface="Arial" panose="020B0604020202020204" pitchFamily="34" charset="0"/>
              <a:buNone/>
              <a:defRPr sz="2000" b="1" cap="all" baseline="0">
                <a:solidFill>
                  <a:schemeClr val="tx2"/>
                </a:solidFill>
                <a:latin typeface="+mj-lt"/>
              </a:defRPr>
            </a:lvl1pPr>
          </a:lstStyle>
          <a:p>
            <a:pPr lvl="0"/>
            <a:r>
              <a:rPr lang="en-GB"/>
              <a:t>Title</a:t>
            </a:r>
          </a:p>
        </p:txBody>
      </p:sp>
      <p:sp>
        <p:nvSpPr>
          <p:cNvPr id="19" name="Text Placeholder 9">
            <a:extLst>
              <a:ext uri="{FF2B5EF4-FFF2-40B4-BE49-F238E27FC236}">
                <a16:creationId xmlns:a16="http://schemas.microsoft.com/office/drawing/2014/main" id="{52BC6C86-A889-459A-B26C-736D9C3FA240}"/>
              </a:ext>
            </a:extLst>
          </p:cNvPr>
          <p:cNvSpPr>
            <a:spLocks noGrp="1"/>
          </p:cNvSpPr>
          <p:nvPr>
            <p:ph type="body" sz="quarter" idx="28" hasCustomPrompt="1"/>
          </p:nvPr>
        </p:nvSpPr>
        <p:spPr>
          <a:xfrm>
            <a:off x="4476000" y="2928537"/>
            <a:ext cx="1620000" cy="276999"/>
          </a:xfrm>
        </p:spPr>
        <p:txBody>
          <a:bodyPr wrap="square" lIns="180000">
            <a:spAutoFit/>
          </a:bodyPr>
          <a:lstStyle>
            <a:lvl1pPr marL="0" indent="0">
              <a:lnSpc>
                <a:spcPct val="90000"/>
              </a:lnSpc>
              <a:spcBef>
                <a:spcPts val="0"/>
              </a:spcBef>
              <a:buFont typeface="Arial" panose="020B0604020202020204" pitchFamily="34" charset="0"/>
              <a:buNone/>
              <a:defRPr sz="2000" cap="all" baseline="0">
                <a:latin typeface="Univers Condensed Light" panose="020B0306020202040204" pitchFamily="34" charset="0"/>
              </a:defRPr>
            </a:lvl1pPr>
          </a:lstStyle>
          <a:p>
            <a:pPr lvl="0"/>
            <a:r>
              <a:rPr lang="en-GB"/>
              <a:t>Subtitle</a:t>
            </a:r>
          </a:p>
        </p:txBody>
      </p:sp>
      <p:sp>
        <p:nvSpPr>
          <p:cNvPr id="20" name="Picture Placeholder 8">
            <a:extLst>
              <a:ext uri="{FF2B5EF4-FFF2-40B4-BE49-F238E27FC236}">
                <a16:creationId xmlns:a16="http://schemas.microsoft.com/office/drawing/2014/main" id="{E18C2042-9A23-4687-BEF8-D2DE51345808}"/>
              </a:ext>
            </a:extLst>
          </p:cNvPr>
          <p:cNvSpPr>
            <a:spLocks noGrp="1"/>
          </p:cNvSpPr>
          <p:nvPr>
            <p:ph type="pic" sz="quarter" idx="29"/>
          </p:nvPr>
        </p:nvSpPr>
        <p:spPr>
          <a:xfrm>
            <a:off x="9879850" y="2168525"/>
            <a:ext cx="1620000" cy="1728000"/>
          </a:xfrm>
          <a:solidFill>
            <a:srgbClr val="E0E0E0"/>
          </a:solidFill>
        </p:spPr>
        <p:txBody>
          <a:bodyPr lIns="36000" tIns="36000" rIns="36000" bIns="36000">
            <a:noAutofit/>
          </a:bodyPr>
          <a:lstStyle>
            <a:lvl1pPr marL="0" indent="0">
              <a:buFont typeface="Arial" panose="020B0604020202020204" pitchFamily="34" charset="0"/>
              <a:buNone/>
              <a:defRPr sz="1200"/>
            </a:lvl1pPr>
          </a:lstStyle>
          <a:p>
            <a:r>
              <a:rPr lang="en-GB" noProof="0" dirty="0"/>
              <a:t>Click icon to add picture</a:t>
            </a:r>
          </a:p>
        </p:txBody>
      </p:sp>
      <p:sp>
        <p:nvSpPr>
          <p:cNvPr id="21" name="Text Placeholder 7">
            <a:extLst>
              <a:ext uri="{FF2B5EF4-FFF2-40B4-BE49-F238E27FC236}">
                <a16:creationId xmlns:a16="http://schemas.microsoft.com/office/drawing/2014/main" id="{F4592CB3-B62C-4266-99AB-79006A89A7FF}"/>
              </a:ext>
            </a:extLst>
          </p:cNvPr>
          <p:cNvSpPr>
            <a:spLocks noGrp="1"/>
          </p:cNvSpPr>
          <p:nvPr>
            <p:ph type="body" sz="quarter" idx="30" hasCustomPrompt="1"/>
          </p:nvPr>
        </p:nvSpPr>
        <p:spPr>
          <a:xfrm>
            <a:off x="8259850" y="2168525"/>
            <a:ext cx="1620000" cy="1728788"/>
          </a:xfrm>
          <a:solidFill>
            <a:schemeClr val="bg1">
              <a:lumMod val="95000"/>
            </a:schemeClr>
          </a:solidFill>
        </p:spPr>
        <p:txBody>
          <a:bodyPr lIns="180000" tIns="144000" rIns="180000" bIns="144000">
            <a:noAutofit/>
          </a:bodyPr>
          <a:lstStyle>
            <a:lvl1pPr marL="0" indent="0">
              <a:lnSpc>
                <a:spcPct val="90000"/>
              </a:lnSpc>
              <a:buFont typeface="Arial" panose="020B0604020202020204" pitchFamily="34" charset="0"/>
              <a:buNone/>
              <a:defRPr sz="3000" b="1" cap="all" baseline="0">
                <a:solidFill>
                  <a:schemeClr val="accent1"/>
                </a:solidFill>
                <a:latin typeface="+mj-lt"/>
              </a:defRPr>
            </a:lvl1pPr>
          </a:lstStyle>
          <a:p>
            <a:pPr lvl="0"/>
            <a:r>
              <a:rPr lang="en-GB"/>
              <a:t>03</a:t>
            </a:r>
          </a:p>
        </p:txBody>
      </p:sp>
      <p:sp>
        <p:nvSpPr>
          <p:cNvPr id="22" name="Text Placeholder 9">
            <a:extLst>
              <a:ext uri="{FF2B5EF4-FFF2-40B4-BE49-F238E27FC236}">
                <a16:creationId xmlns:a16="http://schemas.microsoft.com/office/drawing/2014/main" id="{6149B834-0A0D-4120-B871-C3B2DB2039FE}"/>
              </a:ext>
            </a:extLst>
          </p:cNvPr>
          <p:cNvSpPr>
            <a:spLocks noGrp="1"/>
          </p:cNvSpPr>
          <p:nvPr>
            <p:ph type="body" sz="quarter" idx="31" hasCustomPrompt="1"/>
          </p:nvPr>
        </p:nvSpPr>
        <p:spPr>
          <a:xfrm>
            <a:off x="8259850" y="2672188"/>
            <a:ext cx="1620000" cy="276999"/>
          </a:xfrm>
        </p:spPr>
        <p:txBody>
          <a:bodyPr wrap="square" lIns="180000">
            <a:spAutoFit/>
          </a:bodyPr>
          <a:lstStyle>
            <a:lvl1pPr marL="0" indent="0">
              <a:lnSpc>
                <a:spcPct val="90000"/>
              </a:lnSpc>
              <a:spcBef>
                <a:spcPts val="0"/>
              </a:spcBef>
              <a:buFont typeface="Arial" panose="020B0604020202020204" pitchFamily="34" charset="0"/>
              <a:buNone/>
              <a:defRPr sz="2000" b="1" cap="all" baseline="0">
                <a:solidFill>
                  <a:schemeClr val="tx2"/>
                </a:solidFill>
                <a:latin typeface="+mj-lt"/>
              </a:defRPr>
            </a:lvl1pPr>
          </a:lstStyle>
          <a:p>
            <a:pPr lvl="0"/>
            <a:r>
              <a:rPr lang="en-GB"/>
              <a:t>Title</a:t>
            </a:r>
          </a:p>
        </p:txBody>
      </p:sp>
      <p:sp>
        <p:nvSpPr>
          <p:cNvPr id="23" name="Text Placeholder 9">
            <a:extLst>
              <a:ext uri="{FF2B5EF4-FFF2-40B4-BE49-F238E27FC236}">
                <a16:creationId xmlns:a16="http://schemas.microsoft.com/office/drawing/2014/main" id="{A91987AE-AE26-4728-AD29-F153335BF89D}"/>
              </a:ext>
            </a:extLst>
          </p:cNvPr>
          <p:cNvSpPr>
            <a:spLocks noGrp="1"/>
          </p:cNvSpPr>
          <p:nvPr>
            <p:ph type="body" sz="quarter" idx="32" hasCustomPrompt="1"/>
          </p:nvPr>
        </p:nvSpPr>
        <p:spPr>
          <a:xfrm>
            <a:off x="8259850" y="2928537"/>
            <a:ext cx="1620000" cy="276999"/>
          </a:xfrm>
        </p:spPr>
        <p:txBody>
          <a:bodyPr wrap="square" lIns="180000">
            <a:spAutoFit/>
          </a:bodyPr>
          <a:lstStyle>
            <a:lvl1pPr marL="0" indent="0">
              <a:lnSpc>
                <a:spcPct val="90000"/>
              </a:lnSpc>
              <a:spcBef>
                <a:spcPts val="0"/>
              </a:spcBef>
              <a:buFont typeface="Arial" panose="020B0604020202020204" pitchFamily="34" charset="0"/>
              <a:buNone/>
              <a:defRPr sz="2000" cap="all" baseline="0">
                <a:latin typeface="Univers Condensed Light" panose="020B0306020202040204" pitchFamily="34" charset="0"/>
              </a:defRPr>
            </a:lvl1pPr>
          </a:lstStyle>
          <a:p>
            <a:pPr lvl="0"/>
            <a:r>
              <a:rPr lang="en-GB"/>
              <a:t>Subtitle</a:t>
            </a:r>
          </a:p>
        </p:txBody>
      </p:sp>
      <p:sp>
        <p:nvSpPr>
          <p:cNvPr id="36" name="Picture Placeholder 8">
            <a:extLst>
              <a:ext uri="{FF2B5EF4-FFF2-40B4-BE49-F238E27FC236}">
                <a16:creationId xmlns:a16="http://schemas.microsoft.com/office/drawing/2014/main" id="{D4AE3DDF-FEC9-44B7-87B7-CECDDB9EE7E2}"/>
              </a:ext>
            </a:extLst>
          </p:cNvPr>
          <p:cNvSpPr>
            <a:spLocks noGrp="1"/>
          </p:cNvSpPr>
          <p:nvPr>
            <p:ph type="pic" sz="quarter" idx="33"/>
          </p:nvPr>
        </p:nvSpPr>
        <p:spPr>
          <a:xfrm>
            <a:off x="6096000" y="4250537"/>
            <a:ext cx="1620000" cy="1728000"/>
          </a:xfrm>
          <a:solidFill>
            <a:srgbClr val="E0E0E0"/>
          </a:solidFill>
        </p:spPr>
        <p:txBody>
          <a:bodyPr lIns="36000" tIns="36000" rIns="36000" bIns="36000">
            <a:noAutofit/>
          </a:bodyPr>
          <a:lstStyle>
            <a:lvl1pPr marL="0" indent="0">
              <a:buFont typeface="Arial" panose="020B0604020202020204" pitchFamily="34" charset="0"/>
              <a:buNone/>
              <a:defRPr sz="1200"/>
            </a:lvl1pPr>
          </a:lstStyle>
          <a:p>
            <a:r>
              <a:rPr lang="en-GB" noProof="0" dirty="0"/>
              <a:t>Click icon to add picture</a:t>
            </a:r>
          </a:p>
        </p:txBody>
      </p:sp>
      <p:sp>
        <p:nvSpPr>
          <p:cNvPr id="37" name="Text Placeholder 7">
            <a:extLst>
              <a:ext uri="{FF2B5EF4-FFF2-40B4-BE49-F238E27FC236}">
                <a16:creationId xmlns:a16="http://schemas.microsoft.com/office/drawing/2014/main" id="{B0307CC9-9B07-4424-BE7D-71C322BF7853}"/>
              </a:ext>
            </a:extLst>
          </p:cNvPr>
          <p:cNvSpPr>
            <a:spLocks noGrp="1"/>
          </p:cNvSpPr>
          <p:nvPr>
            <p:ph type="body" sz="quarter" idx="34" hasCustomPrompt="1"/>
          </p:nvPr>
        </p:nvSpPr>
        <p:spPr>
          <a:xfrm>
            <a:off x="4476000" y="4250537"/>
            <a:ext cx="1620000" cy="1728788"/>
          </a:xfrm>
          <a:solidFill>
            <a:schemeClr val="bg1">
              <a:lumMod val="95000"/>
            </a:schemeClr>
          </a:solidFill>
        </p:spPr>
        <p:txBody>
          <a:bodyPr lIns="180000" tIns="144000" rIns="180000" bIns="144000">
            <a:noAutofit/>
          </a:bodyPr>
          <a:lstStyle>
            <a:lvl1pPr marL="0" indent="0">
              <a:lnSpc>
                <a:spcPct val="90000"/>
              </a:lnSpc>
              <a:buFont typeface="Arial" panose="020B0604020202020204" pitchFamily="34" charset="0"/>
              <a:buNone/>
              <a:defRPr sz="3000" b="1" cap="all" baseline="0">
                <a:solidFill>
                  <a:schemeClr val="accent1"/>
                </a:solidFill>
                <a:latin typeface="+mj-lt"/>
              </a:defRPr>
            </a:lvl1pPr>
          </a:lstStyle>
          <a:p>
            <a:pPr lvl="0"/>
            <a:r>
              <a:rPr lang="en-GB"/>
              <a:t>05</a:t>
            </a:r>
          </a:p>
        </p:txBody>
      </p:sp>
      <p:sp>
        <p:nvSpPr>
          <p:cNvPr id="38" name="Text Placeholder 9">
            <a:extLst>
              <a:ext uri="{FF2B5EF4-FFF2-40B4-BE49-F238E27FC236}">
                <a16:creationId xmlns:a16="http://schemas.microsoft.com/office/drawing/2014/main" id="{D5686BAF-7E84-456B-A12B-850710E82018}"/>
              </a:ext>
            </a:extLst>
          </p:cNvPr>
          <p:cNvSpPr>
            <a:spLocks noGrp="1"/>
          </p:cNvSpPr>
          <p:nvPr>
            <p:ph type="body" sz="quarter" idx="35" hasCustomPrompt="1"/>
          </p:nvPr>
        </p:nvSpPr>
        <p:spPr>
          <a:xfrm>
            <a:off x="4476000" y="4754200"/>
            <a:ext cx="1620000" cy="276999"/>
          </a:xfrm>
        </p:spPr>
        <p:txBody>
          <a:bodyPr wrap="square" lIns="180000">
            <a:spAutoFit/>
          </a:bodyPr>
          <a:lstStyle>
            <a:lvl1pPr marL="0" indent="0">
              <a:lnSpc>
                <a:spcPct val="90000"/>
              </a:lnSpc>
              <a:spcBef>
                <a:spcPts val="0"/>
              </a:spcBef>
              <a:buFont typeface="Arial" panose="020B0604020202020204" pitchFamily="34" charset="0"/>
              <a:buNone/>
              <a:defRPr sz="2000" b="1" cap="all" baseline="0">
                <a:solidFill>
                  <a:schemeClr val="tx2"/>
                </a:solidFill>
                <a:latin typeface="+mj-lt"/>
              </a:defRPr>
            </a:lvl1pPr>
          </a:lstStyle>
          <a:p>
            <a:pPr lvl="0"/>
            <a:r>
              <a:rPr lang="en-GB"/>
              <a:t>Title</a:t>
            </a:r>
          </a:p>
        </p:txBody>
      </p:sp>
      <p:sp>
        <p:nvSpPr>
          <p:cNvPr id="39" name="Text Placeholder 9">
            <a:extLst>
              <a:ext uri="{FF2B5EF4-FFF2-40B4-BE49-F238E27FC236}">
                <a16:creationId xmlns:a16="http://schemas.microsoft.com/office/drawing/2014/main" id="{98D83483-225F-4DFB-B410-87D24E1029F5}"/>
              </a:ext>
            </a:extLst>
          </p:cNvPr>
          <p:cNvSpPr>
            <a:spLocks noGrp="1"/>
          </p:cNvSpPr>
          <p:nvPr>
            <p:ph type="body" sz="quarter" idx="36" hasCustomPrompt="1"/>
          </p:nvPr>
        </p:nvSpPr>
        <p:spPr>
          <a:xfrm>
            <a:off x="4476000" y="5010549"/>
            <a:ext cx="1620000" cy="276999"/>
          </a:xfrm>
        </p:spPr>
        <p:txBody>
          <a:bodyPr wrap="square" lIns="180000">
            <a:spAutoFit/>
          </a:bodyPr>
          <a:lstStyle>
            <a:lvl1pPr marL="0" indent="0">
              <a:lnSpc>
                <a:spcPct val="90000"/>
              </a:lnSpc>
              <a:spcBef>
                <a:spcPts val="0"/>
              </a:spcBef>
              <a:buFont typeface="Arial" panose="020B0604020202020204" pitchFamily="34" charset="0"/>
              <a:buNone/>
              <a:defRPr sz="2000" cap="all" baseline="0">
                <a:latin typeface="Univers Condensed Light" panose="020B0306020202040204" pitchFamily="34" charset="0"/>
              </a:defRPr>
            </a:lvl1pPr>
          </a:lstStyle>
          <a:p>
            <a:pPr lvl="0"/>
            <a:r>
              <a:rPr lang="en-GB"/>
              <a:t>Subtitle</a:t>
            </a:r>
          </a:p>
        </p:txBody>
      </p:sp>
      <p:sp>
        <p:nvSpPr>
          <p:cNvPr id="40" name="Picture Placeholder 8">
            <a:extLst>
              <a:ext uri="{FF2B5EF4-FFF2-40B4-BE49-F238E27FC236}">
                <a16:creationId xmlns:a16="http://schemas.microsoft.com/office/drawing/2014/main" id="{C04FCE0B-535D-425B-B84E-E7EBE14988D9}"/>
              </a:ext>
            </a:extLst>
          </p:cNvPr>
          <p:cNvSpPr>
            <a:spLocks noGrp="1"/>
          </p:cNvSpPr>
          <p:nvPr>
            <p:ph type="pic" sz="quarter" idx="37"/>
          </p:nvPr>
        </p:nvSpPr>
        <p:spPr>
          <a:xfrm>
            <a:off x="9879850" y="4250537"/>
            <a:ext cx="1620000" cy="1728000"/>
          </a:xfrm>
          <a:solidFill>
            <a:srgbClr val="E0E0E0"/>
          </a:solidFill>
        </p:spPr>
        <p:txBody>
          <a:bodyPr lIns="36000" tIns="36000" rIns="36000" bIns="36000">
            <a:noAutofit/>
          </a:bodyPr>
          <a:lstStyle>
            <a:lvl1pPr marL="0" indent="0">
              <a:buFont typeface="Arial" panose="020B0604020202020204" pitchFamily="34" charset="0"/>
              <a:buNone/>
              <a:defRPr sz="1200"/>
            </a:lvl1pPr>
          </a:lstStyle>
          <a:p>
            <a:r>
              <a:rPr lang="en-GB" noProof="0" dirty="0"/>
              <a:t>Click icon to add picture</a:t>
            </a:r>
          </a:p>
        </p:txBody>
      </p:sp>
      <p:sp>
        <p:nvSpPr>
          <p:cNvPr id="41" name="Text Placeholder 7">
            <a:extLst>
              <a:ext uri="{FF2B5EF4-FFF2-40B4-BE49-F238E27FC236}">
                <a16:creationId xmlns:a16="http://schemas.microsoft.com/office/drawing/2014/main" id="{5D147D61-8F39-454C-958B-E9A49D462FF4}"/>
              </a:ext>
            </a:extLst>
          </p:cNvPr>
          <p:cNvSpPr>
            <a:spLocks noGrp="1"/>
          </p:cNvSpPr>
          <p:nvPr>
            <p:ph type="body" sz="quarter" idx="38" hasCustomPrompt="1"/>
          </p:nvPr>
        </p:nvSpPr>
        <p:spPr>
          <a:xfrm>
            <a:off x="8259850" y="4250537"/>
            <a:ext cx="1620000" cy="1728788"/>
          </a:xfrm>
          <a:solidFill>
            <a:schemeClr val="bg1">
              <a:lumMod val="95000"/>
            </a:schemeClr>
          </a:solidFill>
        </p:spPr>
        <p:txBody>
          <a:bodyPr lIns="180000" tIns="144000" rIns="180000" bIns="144000">
            <a:noAutofit/>
          </a:bodyPr>
          <a:lstStyle>
            <a:lvl1pPr marL="0" indent="0">
              <a:lnSpc>
                <a:spcPct val="90000"/>
              </a:lnSpc>
              <a:buFont typeface="Arial" panose="020B0604020202020204" pitchFamily="34" charset="0"/>
              <a:buNone/>
              <a:defRPr sz="3000" b="1" cap="all" baseline="0">
                <a:solidFill>
                  <a:schemeClr val="accent1"/>
                </a:solidFill>
                <a:latin typeface="+mj-lt"/>
              </a:defRPr>
            </a:lvl1pPr>
          </a:lstStyle>
          <a:p>
            <a:pPr lvl="0"/>
            <a:r>
              <a:rPr lang="en-GB"/>
              <a:t>06</a:t>
            </a:r>
          </a:p>
        </p:txBody>
      </p:sp>
      <p:sp>
        <p:nvSpPr>
          <p:cNvPr id="42" name="Text Placeholder 9">
            <a:extLst>
              <a:ext uri="{FF2B5EF4-FFF2-40B4-BE49-F238E27FC236}">
                <a16:creationId xmlns:a16="http://schemas.microsoft.com/office/drawing/2014/main" id="{3A281438-8D1B-40DA-AF25-41BD2C7FAFF4}"/>
              </a:ext>
            </a:extLst>
          </p:cNvPr>
          <p:cNvSpPr>
            <a:spLocks noGrp="1"/>
          </p:cNvSpPr>
          <p:nvPr>
            <p:ph type="body" sz="quarter" idx="39" hasCustomPrompt="1"/>
          </p:nvPr>
        </p:nvSpPr>
        <p:spPr>
          <a:xfrm>
            <a:off x="8259850" y="4754200"/>
            <a:ext cx="1620000" cy="276999"/>
          </a:xfrm>
        </p:spPr>
        <p:txBody>
          <a:bodyPr wrap="square" lIns="180000">
            <a:spAutoFit/>
          </a:bodyPr>
          <a:lstStyle>
            <a:lvl1pPr marL="0" indent="0">
              <a:lnSpc>
                <a:spcPct val="90000"/>
              </a:lnSpc>
              <a:spcBef>
                <a:spcPts val="0"/>
              </a:spcBef>
              <a:buFont typeface="Arial" panose="020B0604020202020204" pitchFamily="34" charset="0"/>
              <a:buNone/>
              <a:defRPr sz="2000" b="1" cap="all" baseline="0">
                <a:solidFill>
                  <a:schemeClr val="tx2"/>
                </a:solidFill>
                <a:latin typeface="+mj-lt"/>
              </a:defRPr>
            </a:lvl1pPr>
          </a:lstStyle>
          <a:p>
            <a:pPr lvl="0"/>
            <a:r>
              <a:rPr lang="en-GB"/>
              <a:t>Title</a:t>
            </a:r>
          </a:p>
        </p:txBody>
      </p:sp>
      <p:sp>
        <p:nvSpPr>
          <p:cNvPr id="43" name="Text Placeholder 9">
            <a:extLst>
              <a:ext uri="{FF2B5EF4-FFF2-40B4-BE49-F238E27FC236}">
                <a16:creationId xmlns:a16="http://schemas.microsoft.com/office/drawing/2014/main" id="{69A99415-AE41-4903-A4BC-2E3820E51C2C}"/>
              </a:ext>
            </a:extLst>
          </p:cNvPr>
          <p:cNvSpPr>
            <a:spLocks noGrp="1"/>
          </p:cNvSpPr>
          <p:nvPr>
            <p:ph type="body" sz="quarter" idx="40" hasCustomPrompt="1"/>
          </p:nvPr>
        </p:nvSpPr>
        <p:spPr>
          <a:xfrm>
            <a:off x="8259850" y="5010549"/>
            <a:ext cx="1620000" cy="276999"/>
          </a:xfrm>
        </p:spPr>
        <p:txBody>
          <a:bodyPr wrap="square" lIns="180000">
            <a:spAutoFit/>
          </a:bodyPr>
          <a:lstStyle>
            <a:lvl1pPr marL="0" indent="0">
              <a:lnSpc>
                <a:spcPct val="90000"/>
              </a:lnSpc>
              <a:spcBef>
                <a:spcPts val="0"/>
              </a:spcBef>
              <a:buFont typeface="Arial" panose="020B0604020202020204" pitchFamily="34" charset="0"/>
              <a:buNone/>
              <a:defRPr sz="2000" cap="all" baseline="0">
                <a:latin typeface="Univers Condensed Light" panose="020B0306020202040204" pitchFamily="34" charset="0"/>
              </a:defRPr>
            </a:lvl1pPr>
          </a:lstStyle>
          <a:p>
            <a:pPr lvl="0"/>
            <a:r>
              <a:rPr lang="en-GB"/>
              <a:t>Subtitle</a:t>
            </a:r>
          </a:p>
        </p:txBody>
      </p:sp>
      <p:sp>
        <p:nvSpPr>
          <p:cNvPr id="27" name="Title 1">
            <a:extLst>
              <a:ext uri="{FF2B5EF4-FFF2-40B4-BE49-F238E27FC236}">
                <a16:creationId xmlns:a16="http://schemas.microsoft.com/office/drawing/2014/main" id="{8AFAD406-D7AE-351D-71F2-806CAB6ED924}"/>
              </a:ext>
            </a:extLst>
          </p:cNvPr>
          <p:cNvSpPr>
            <a:spLocks noGrp="1"/>
          </p:cNvSpPr>
          <p:nvPr>
            <p:ph type="title" hasCustomPrompt="1"/>
          </p:nvPr>
        </p:nvSpPr>
        <p:spPr>
          <a:xfrm>
            <a:off x="692150" y="542046"/>
            <a:ext cx="10807700" cy="1107996"/>
          </a:xfrm>
        </p:spPr>
        <p:txBody>
          <a:bodyPr/>
          <a:lstStyle/>
          <a:p>
            <a:r>
              <a:rPr lang="en-GB"/>
              <a:t>your title goes here</a:t>
            </a:r>
            <a:br>
              <a:rPr lang="en-GB"/>
            </a:br>
            <a:r>
              <a:rPr lang="en-GB"/>
              <a:t>and even on 2 lines</a:t>
            </a:r>
          </a:p>
        </p:txBody>
      </p:sp>
      <p:sp>
        <p:nvSpPr>
          <p:cNvPr id="28" name="Text Placeholder 4">
            <a:extLst>
              <a:ext uri="{FF2B5EF4-FFF2-40B4-BE49-F238E27FC236}">
                <a16:creationId xmlns:a16="http://schemas.microsoft.com/office/drawing/2014/main" id="{A4C84D55-F510-3354-49A5-D6B2888B72C9}"/>
              </a:ext>
            </a:extLst>
          </p:cNvPr>
          <p:cNvSpPr>
            <a:spLocks noGrp="1"/>
          </p:cNvSpPr>
          <p:nvPr>
            <p:ph type="body" sz="quarter" idx="10" hasCustomPrompt="1"/>
          </p:nvPr>
        </p:nvSpPr>
        <p:spPr>
          <a:xfrm>
            <a:off x="692150" y="1617192"/>
            <a:ext cx="10807700" cy="387798"/>
          </a:xfrm>
        </p:spPr>
        <p:txBody>
          <a:bodyPr>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spTree>
    <p:extLst>
      <p:ext uri="{BB962C8B-B14F-4D97-AF65-F5344CB8AC3E}">
        <p14:creationId xmlns:p14="http://schemas.microsoft.com/office/powerpoint/2010/main" val="31171666"/>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FE72D4E0-BF23-4C4A-A317-CD92F04863C2}"/>
              </a:ext>
            </a:extLst>
          </p:cNvPr>
          <p:cNvSpPr>
            <a:spLocks noGrp="1"/>
          </p:cNvSpPr>
          <p:nvPr>
            <p:ph type="pic" sz="quarter" idx="17"/>
          </p:nvPr>
        </p:nvSpPr>
        <p:spPr>
          <a:xfrm>
            <a:off x="449263" y="481086"/>
            <a:ext cx="3990553" cy="5895828"/>
          </a:xfrm>
          <a:solidFill>
            <a:srgbClr val="E0E0E0"/>
          </a:solidFill>
        </p:spPr>
        <p:txBody>
          <a:bodyPr lIns="36000" tIns="36000" rIns="36000" bIns="36000">
            <a:noAutofit/>
          </a:bodyPr>
          <a:lstStyle>
            <a:lvl1pPr marL="0" indent="0">
              <a:buFont typeface="Arial" panose="020B0604020202020204" pitchFamily="34" charset="0"/>
              <a:buNone/>
              <a:defRPr sz="1200"/>
            </a:lvl1pPr>
          </a:lstStyle>
          <a:p>
            <a:r>
              <a:rPr lang="en-GB" noProof="0" dirty="0"/>
              <a:t>Click icon to add picture</a:t>
            </a:r>
          </a:p>
        </p:txBody>
      </p:sp>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5048250" y="481086"/>
            <a:ext cx="6451600" cy="1412694"/>
          </a:xfrm>
        </p:spPr>
        <p:txBody>
          <a:bodyPr/>
          <a:lstStyle>
            <a:lvl1pPr>
              <a:defRPr sz="10200"/>
            </a:lvl1pPr>
          </a:lstStyle>
          <a:p>
            <a:r>
              <a:rPr lang="en-GB"/>
              <a:t>Agenda</a:t>
            </a:r>
          </a:p>
        </p:txBody>
      </p:sp>
      <p:sp>
        <p:nvSpPr>
          <p:cNvPr id="8" name="Text Placeholder 7">
            <a:extLst>
              <a:ext uri="{FF2B5EF4-FFF2-40B4-BE49-F238E27FC236}">
                <a16:creationId xmlns:a16="http://schemas.microsoft.com/office/drawing/2014/main" id="{C3C7CDCF-29C8-4D12-8A4D-217B88F58313}"/>
              </a:ext>
            </a:extLst>
          </p:cNvPr>
          <p:cNvSpPr>
            <a:spLocks noGrp="1"/>
          </p:cNvSpPr>
          <p:nvPr>
            <p:ph type="body" sz="quarter" idx="18" hasCustomPrompt="1"/>
          </p:nvPr>
        </p:nvSpPr>
        <p:spPr>
          <a:xfrm>
            <a:off x="5048250" y="1963854"/>
            <a:ext cx="6451600" cy="554979"/>
          </a:xfrm>
          <a:solidFill>
            <a:schemeClr val="bg1">
              <a:lumMod val="95000"/>
            </a:schemeClr>
          </a:solidFill>
        </p:spPr>
        <p:txBody>
          <a:bodyPr lIns="144000" tIns="144000" rIns="144000" bIns="144000" anchor="ctr">
            <a:noAutofit/>
          </a:bodyPr>
          <a:lstStyle>
            <a:lvl1pPr marL="0" indent="0">
              <a:lnSpc>
                <a:spcPct val="96000"/>
              </a:lnSpc>
              <a:spcBef>
                <a:spcPts val="0"/>
              </a:spcBef>
              <a:buFont typeface="Arial" panose="020B0604020202020204" pitchFamily="34" charset="0"/>
              <a:buNone/>
              <a:defRPr sz="4000" b="1" cap="all" baseline="0">
                <a:solidFill>
                  <a:schemeClr val="accent1"/>
                </a:solidFill>
                <a:latin typeface="+mj-lt"/>
              </a:defRPr>
            </a:lvl1pPr>
          </a:lstStyle>
          <a:p>
            <a:pPr lvl="0"/>
            <a:r>
              <a:rPr lang="en-GB"/>
              <a:t>01</a:t>
            </a:r>
          </a:p>
        </p:txBody>
      </p:sp>
      <p:sp>
        <p:nvSpPr>
          <p:cNvPr id="10" name="Text Placeholder 9">
            <a:extLst>
              <a:ext uri="{FF2B5EF4-FFF2-40B4-BE49-F238E27FC236}">
                <a16:creationId xmlns:a16="http://schemas.microsoft.com/office/drawing/2014/main" id="{5166F12D-C7A1-4F74-B878-08DF6CDCCB0A}"/>
              </a:ext>
            </a:extLst>
          </p:cNvPr>
          <p:cNvSpPr>
            <a:spLocks noGrp="1"/>
          </p:cNvSpPr>
          <p:nvPr>
            <p:ph type="body" sz="quarter" idx="19" hasCustomPrompt="1"/>
          </p:nvPr>
        </p:nvSpPr>
        <p:spPr>
          <a:xfrm>
            <a:off x="5891658" y="2060848"/>
            <a:ext cx="5460925" cy="207749"/>
          </a:xfrm>
        </p:spPr>
        <p:txBody>
          <a:bodyPr wrap="square" lIns="0" anchor="ctr" anchorCtr="0">
            <a:spAutoFit/>
          </a:bodyPr>
          <a:lstStyle>
            <a:lvl1pPr marL="0" indent="0">
              <a:lnSpc>
                <a:spcPct val="90000"/>
              </a:lnSpc>
              <a:spcBef>
                <a:spcPts val="0"/>
              </a:spcBef>
              <a:buFont typeface="Arial" panose="020B0604020202020204" pitchFamily="34" charset="0"/>
              <a:buNone/>
              <a:defRPr sz="1500" b="1" cap="all" baseline="0">
                <a:solidFill>
                  <a:schemeClr val="tx2"/>
                </a:solidFill>
                <a:latin typeface="+mj-lt"/>
              </a:defRPr>
            </a:lvl1pPr>
          </a:lstStyle>
          <a:p>
            <a:pPr lvl="0"/>
            <a:r>
              <a:rPr lang="en-GB"/>
              <a:t>title lorem ipsum </a:t>
            </a:r>
            <a:r>
              <a:rPr lang="en-GB" err="1"/>
              <a:t>dolor</a:t>
            </a:r>
            <a:endParaRPr lang="en-GB"/>
          </a:p>
        </p:txBody>
      </p:sp>
      <p:sp>
        <p:nvSpPr>
          <p:cNvPr id="11" name="Text Placeholder 9">
            <a:extLst>
              <a:ext uri="{FF2B5EF4-FFF2-40B4-BE49-F238E27FC236}">
                <a16:creationId xmlns:a16="http://schemas.microsoft.com/office/drawing/2014/main" id="{0300D991-DEB8-4234-A250-530D449E3300}"/>
              </a:ext>
            </a:extLst>
          </p:cNvPr>
          <p:cNvSpPr>
            <a:spLocks noGrp="1"/>
          </p:cNvSpPr>
          <p:nvPr>
            <p:ph type="body" sz="quarter" idx="20" hasCustomPrompt="1"/>
          </p:nvPr>
        </p:nvSpPr>
        <p:spPr>
          <a:xfrm>
            <a:off x="5891659" y="2289452"/>
            <a:ext cx="5460924" cy="145424"/>
          </a:xfrm>
        </p:spPr>
        <p:txBody>
          <a:bodyPr wrap="square" lIns="0" anchor="t" anchorCtr="0">
            <a:spAutoFit/>
          </a:bodyPr>
          <a:lstStyle>
            <a:lvl1pPr marL="0" indent="0">
              <a:lnSpc>
                <a:spcPct val="90000"/>
              </a:lnSpc>
              <a:spcBef>
                <a:spcPts val="0"/>
              </a:spcBef>
              <a:buFont typeface="Arial" panose="020B0604020202020204" pitchFamily="34" charset="0"/>
              <a:buNone/>
              <a:defRPr sz="1050" cap="none" baseline="0">
                <a:latin typeface="+mn-lt"/>
              </a:defRPr>
            </a:lvl1pPr>
          </a:lstStyle>
          <a:p>
            <a:pPr lvl="0"/>
            <a:r>
              <a:rPr lang="en-GB"/>
              <a:t>Lorem ipsum </a:t>
            </a:r>
            <a:r>
              <a:rPr lang="en-GB" err="1"/>
              <a:t>dolor</a:t>
            </a:r>
            <a:r>
              <a:rPr lang="en-GB"/>
              <a:t> </a:t>
            </a:r>
            <a:r>
              <a:rPr lang="en-GB" err="1"/>
              <a:t>sitmet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a:t>
            </a:r>
          </a:p>
        </p:txBody>
      </p:sp>
      <p:sp>
        <p:nvSpPr>
          <p:cNvPr id="29" name="Text Placeholder 7">
            <a:extLst>
              <a:ext uri="{FF2B5EF4-FFF2-40B4-BE49-F238E27FC236}">
                <a16:creationId xmlns:a16="http://schemas.microsoft.com/office/drawing/2014/main" id="{2C71116B-82C7-EC0F-1F3C-F4A29B5234FC}"/>
              </a:ext>
            </a:extLst>
          </p:cNvPr>
          <p:cNvSpPr>
            <a:spLocks noGrp="1"/>
          </p:cNvSpPr>
          <p:nvPr>
            <p:ph type="body" sz="quarter" idx="21" hasCustomPrompt="1"/>
          </p:nvPr>
        </p:nvSpPr>
        <p:spPr>
          <a:xfrm>
            <a:off x="5048250" y="2758948"/>
            <a:ext cx="6451600" cy="554979"/>
          </a:xfrm>
          <a:solidFill>
            <a:schemeClr val="bg1">
              <a:lumMod val="95000"/>
            </a:schemeClr>
          </a:solidFill>
        </p:spPr>
        <p:txBody>
          <a:bodyPr lIns="144000" tIns="144000" rIns="144000" bIns="144000" anchor="ctr">
            <a:noAutofit/>
          </a:bodyPr>
          <a:lstStyle>
            <a:lvl1pPr marL="0" indent="0">
              <a:lnSpc>
                <a:spcPct val="96000"/>
              </a:lnSpc>
              <a:spcBef>
                <a:spcPts val="0"/>
              </a:spcBef>
              <a:buFont typeface="Arial" panose="020B0604020202020204" pitchFamily="34" charset="0"/>
              <a:buNone/>
              <a:defRPr sz="4000" b="1" cap="all" baseline="0">
                <a:solidFill>
                  <a:schemeClr val="accent1"/>
                </a:solidFill>
                <a:latin typeface="+mj-lt"/>
              </a:defRPr>
            </a:lvl1pPr>
          </a:lstStyle>
          <a:p>
            <a:pPr lvl="0"/>
            <a:r>
              <a:rPr lang="en-GB"/>
              <a:t>02</a:t>
            </a:r>
          </a:p>
        </p:txBody>
      </p:sp>
      <p:sp>
        <p:nvSpPr>
          <p:cNvPr id="30" name="Text Placeholder 9">
            <a:extLst>
              <a:ext uri="{FF2B5EF4-FFF2-40B4-BE49-F238E27FC236}">
                <a16:creationId xmlns:a16="http://schemas.microsoft.com/office/drawing/2014/main" id="{DA45C893-F303-E721-7333-CBAFC8272C85}"/>
              </a:ext>
            </a:extLst>
          </p:cNvPr>
          <p:cNvSpPr>
            <a:spLocks noGrp="1"/>
          </p:cNvSpPr>
          <p:nvPr>
            <p:ph type="body" sz="quarter" idx="22" hasCustomPrompt="1"/>
          </p:nvPr>
        </p:nvSpPr>
        <p:spPr>
          <a:xfrm>
            <a:off x="5891658" y="2855942"/>
            <a:ext cx="5460925" cy="207749"/>
          </a:xfrm>
        </p:spPr>
        <p:txBody>
          <a:bodyPr wrap="square" lIns="0" anchor="ctr" anchorCtr="0">
            <a:spAutoFit/>
          </a:bodyPr>
          <a:lstStyle>
            <a:lvl1pPr marL="0" indent="0">
              <a:lnSpc>
                <a:spcPct val="90000"/>
              </a:lnSpc>
              <a:spcBef>
                <a:spcPts val="0"/>
              </a:spcBef>
              <a:buFont typeface="Arial" panose="020B0604020202020204" pitchFamily="34" charset="0"/>
              <a:buNone/>
              <a:defRPr sz="1500" b="1" cap="all" baseline="0">
                <a:solidFill>
                  <a:schemeClr val="tx2"/>
                </a:solidFill>
                <a:latin typeface="+mj-lt"/>
              </a:defRPr>
            </a:lvl1pPr>
          </a:lstStyle>
          <a:p>
            <a:pPr lvl="0"/>
            <a:r>
              <a:rPr lang="en-GB"/>
              <a:t>title lorem ipsum </a:t>
            </a:r>
            <a:r>
              <a:rPr lang="en-GB" err="1"/>
              <a:t>dolor</a:t>
            </a:r>
            <a:endParaRPr lang="en-GB"/>
          </a:p>
        </p:txBody>
      </p:sp>
      <p:sp>
        <p:nvSpPr>
          <p:cNvPr id="31" name="Text Placeholder 9">
            <a:extLst>
              <a:ext uri="{FF2B5EF4-FFF2-40B4-BE49-F238E27FC236}">
                <a16:creationId xmlns:a16="http://schemas.microsoft.com/office/drawing/2014/main" id="{6A97416F-5DC4-CE6F-887F-D157E7AFCA8D}"/>
              </a:ext>
            </a:extLst>
          </p:cNvPr>
          <p:cNvSpPr>
            <a:spLocks noGrp="1"/>
          </p:cNvSpPr>
          <p:nvPr>
            <p:ph type="body" sz="quarter" idx="23" hasCustomPrompt="1"/>
          </p:nvPr>
        </p:nvSpPr>
        <p:spPr>
          <a:xfrm>
            <a:off x="5891659" y="3084546"/>
            <a:ext cx="5460924" cy="145424"/>
          </a:xfrm>
        </p:spPr>
        <p:txBody>
          <a:bodyPr wrap="square" lIns="0" anchor="t" anchorCtr="0">
            <a:spAutoFit/>
          </a:bodyPr>
          <a:lstStyle>
            <a:lvl1pPr marL="0" indent="0">
              <a:lnSpc>
                <a:spcPct val="90000"/>
              </a:lnSpc>
              <a:spcBef>
                <a:spcPts val="0"/>
              </a:spcBef>
              <a:buFont typeface="Arial" panose="020B0604020202020204" pitchFamily="34" charset="0"/>
              <a:buNone/>
              <a:defRPr sz="1050" cap="none" baseline="0">
                <a:latin typeface="+mn-lt"/>
              </a:defRPr>
            </a:lvl1pPr>
          </a:lstStyle>
          <a:p>
            <a:pPr lvl="0"/>
            <a:r>
              <a:rPr lang="en-GB"/>
              <a:t>Lorem ipsum </a:t>
            </a:r>
            <a:r>
              <a:rPr lang="en-GB" err="1"/>
              <a:t>dolor</a:t>
            </a:r>
            <a:r>
              <a:rPr lang="en-GB"/>
              <a:t> </a:t>
            </a:r>
            <a:r>
              <a:rPr lang="en-GB" err="1"/>
              <a:t>sitmet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a:t>
            </a:r>
          </a:p>
        </p:txBody>
      </p:sp>
      <p:sp>
        <p:nvSpPr>
          <p:cNvPr id="46" name="Text Placeholder 7">
            <a:extLst>
              <a:ext uri="{FF2B5EF4-FFF2-40B4-BE49-F238E27FC236}">
                <a16:creationId xmlns:a16="http://schemas.microsoft.com/office/drawing/2014/main" id="{33A70B13-60E1-E547-7494-2444C9F207A6}"/>
              </a:ext>
            </a:extLst>
          </p:cNvPr>
          <p:cNvSpPr>
            <a:spLocks noGrp="1"/>
          </p:cNvSpPr>
          <p:nvPr>
            <p:ph type="body" sz="quarter" idx="24" hasCustomPrompt="1"/>
          </p:nvPr>
        </p:nvSpPr>
        <p:spPr>
          <a:xfrm>
            <a:off x="5048250" y="3554042"/>
            <a:ext cx="6451600" cy="554979"/>
          </a:xfrm>
          <a:solidFill>
            <a:schemeClr val="bg1">
              <a:lumMod val="95000"/>
            </a:schemeClr>
          </a:solidFill>
        </p:spPr>
        <p:txBody>
          <a:bodyPr lIns="144000" tIns="144000" rIns="144000" bIns="144000" anchor="ctr">
            <a:noAutofit/>
          </a:bodyPr>
          <a:lstStyle>
            <a:lvl1pPr marL="0" indent="0">
              <a:lnSpc>
                <a:spcPct val="96000"/>
              </a:lnSpc>
              <a:spcBef>
                <a:spcPts val="0"/>
              </a:spcBef>
              <a:buFont typeface="Arial" panose="020B0604020202020204" pitchFamily="34" charset="0"/>
              <a:buNone/>
              <a:defRPr sz="4000" b="1" cap="all" baseline="0">
                <a:solidFill>
                  <a:schemeClr val="accent1"/>
                </a:solidFill>
                <a:latin typeface="+mj-lt"/>
              </a:defRPr>
            </a:lvl1pPr>
          </a:lstStyle>
          <a:p>
            <a:pPr lvl="0"/>
            <a:r>
              <a:rPr lang="en-GB"/>
              <a:t>03</a:t>
            </a:r>
          </a:p>
        </p:txBody>
      </p:sp>
      <p:sp>
        <p:nvSpPr>
          <p:cNvPr id="47" name="Text Placeholder 9">
            <a:extLst>
              <a:ext uri="{FF2B5EF4-FFF2-40B4-BE49-F238E27FC236}">
                <a16:creationId xmlns:a16="http://schemas.microsoft.com/office/drawing/2014/main" id="{03E360A7-650D-E8C5-01D3-055D48373F5D}"/>
              </a:ext>
            </a:extLst>
          </p:cNvPr>
          <p:cNvSpPr>
            <a:spLocks noGrp="1"/>
          </p:cNvSpPr>
          <p:nvPr>
            <p:ph type="body" sz="quarter" idx="25" hasCustomPrompt="1"/>
          </p:nvPr>
        </p:nvSpPr>
        <p:spPr>
          <a:xfrm>
            <a:off x="5891658" y="3651036"/>
            <a:ext cx="5460925" cy="207749"/>
          </a:xfrm>
        </p:spPr>
        <p:txBody>
          <a:bodyPr wrap="square" lIns="0" anchor="ctr" anchorCtr="0">
            <a:spAutoFit/>
          </a:bodyPr>
          <a:lstStyle>
            <a:lvl1pPr marL="0" indent="0">
              <a:lnSpc>
                <a:spcPct val="90000"/>
              </a:lnSpc>
              <a:spcBef>
                <a:spcPts val="0"/>
              </a:spcBef>
              <a:buFont typeface="Arial" panose="020B0604020202020204" pitchFamily="34" charset="0"/>
              <a:buNone/>
              <a:defRPr sz="1500" b="1" cap="all" baseline="0">
                <a:solidFill>
                  <a:schemeClr val="tx2"/>
                </a:solidFill>
                <a:latin typeface="+mj-lt"/>
              </a:defRPr>
            </a:lvl1pPr>
          </a:lstStyle>
          <a:p>
            <a:pPr lvl="0"/>
            <a:r>
              <a:rPr lang="en-GB"/>
              <a:t>title lorem ipsum </a:t>
            </a:r>
            <a:r>
              <a:rPr lang="en-GB" err="1"/>
              <a:t>dolor</a:t>
            </a:r>
            <a:endParaRPr lang="en-GB"/>
          </a:p>
        </p:txBody>
      </p:sp>
      <p:sp>
        <p:nvSpPr>
          <p:cNvPr id="48" name="Text Placeholder 9">
            <a:extLst>
              <a:ext uri="{FF2B5EF4-FFF2-40B4-BE49-F238E27FC236}">
                <a16:creationId xmlns:a16="http://schemas.microsoft.com/office/drawing/2014/main" id="{B6990FDF-6076-159F-0901-02E3F4F5F918}"/>
              </a:ext>
            </a:extLst>
          </p:cNvPr>
          <p:cNvSpPr>
            <a:spLocks noGrp="1"/>
          </p:cNvSpPr>
          <p:nvPr>
            <p:ph type="body" sz="quarter" idx="26" hasCustomPrompt="1"/>
          </p:nvPr>
        </p:nvSpPr>
        <p:spPr>
          <a:xfrm>
            <a:off x="5891659" y="3879640"/>
            <a:ext cx="5460924" cy="145424"/>
          </a:xfrm>
        </p:spPr>
        <p:txBody>
          <a:bodyPr wrap="square" lIns="0" anchor="t" anchorCtr="0">
            <a:spAutoFit/>
          </a:bodyPr>
          <a:lstStyle>
            <a:lvl1pPr marL="0" indent="0">
              <a:lnSpc>
                <a:spcPct val="90000"/>
              </a:lnSpc>
              <a:spcBef>
                <a:spcPts val="0"/>
              </a:spcBef>
              <a:buFont typeface="Arial" panose="020B0604020202020204" pitchFamily="34" charset="0"/>
              <a:buNone/>
              <a:defRPr sz="1050" cap="none" baseline="0">
                <a:latin typeface="+mn-lt"/>
              </a:defRPr>
            </a:lvl1pPr>
          </a:lstStyle>
          <a:p>
            <a:pPr lvl="0"/>
            <a:r>
              <a:rPr lang="en-GB"/>
              <a:t>Lorem ipsum </a:t>
            </a:r>
            <a:r>
              <a:rPr lang="en-GB" err="1"/>
              <a:t>dolor</a:t>
            </a:r>
            <a:r>
              <a:rPr lang="en-GB"/>
              <a:t> </a:t>
            </a:r>
            <a:r>
              <a:rPr lang="en-GB" err="1"/>
              <a:t>sitmet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a:t>
            </a:r>
          </a:p>
        </p:txBody>
      </p:sp>
      <p:sp>
        <p:nvSpPr>
          <p:cNvPr id="49" name="Text Placeholder 7">
            <a:extLst>
              <a:ext uri="{FF2B5EF4-FFF2-40B4-BE49-F238E27FC236}">
                <a16:creationId xmlns:a16="http://schemas.microsoft.com/office/drawing/2014/main" id="{5D319C2C-0C9E-E6C6-D1EE-C473AD547202}"/>
              </a:ext>
            </a:extLst>
          </p:cNvPr>
          <p:cNvSpPr>
            <a:spLocks noGrp="1"/>
          </p:cNvSpPr>
          <p:nvPr>
            <p:ph type="body" sz="quarter" idx="27" hasCustomPrompt="1"/>
          </p:nvPr>
        </p:nvSpPr>
        <p:spPr>
          <a:xfrm>
            <a:off x="5048250" y="4349136"/>
            <a:ext cx="6451600" cy="554979"/>
          </a:xfrm>
          <a:solidFill>
            <a:schemeClr val="bg1">
              <a:lumMod val="95000"/>
            </a:schemeClr>
          </a:solidFill>
        </p:spPr>
        <p:txBody>
          <a:bodyPr lIns="144000" tIns="144000" rIns="144000" bIns="144000" anchor="ctr">
            <a:noAutofit/>
          </a:bodyPr>
          <a:lstStyle>
            <a:lvl1pPr marL="0" indent="0">
              <a:lnSpc>
                <a:spcPct val="96000"/>
              </a:lnSpc>
              <a:spcBef>
                <a:spcPts val="0"/>
              </a:spcBef>
              <a:buFont typeface="Arial" panose="020B0604020202020204" pitchFamily="34" charset="0"/>
              <a:buNone/>
              <a:defRPr sz="4000" b="1" cap="all" baseline="0">
                <a:solidFill>
                  <a:schemeClr val="accent1"/>
                </a:solidFill>
                <a:latin typeface="+mj-lt"/>
              </a:defRPr>
            </a:lvl1pPr>
          </a:lstStyle>
          <a:p>
            <a:pPr lvl="0"/>
            <a:r>
              <a:rPr lang="en-GB"/>
              <a:t>04</a:t>
            </a:r>
          </a:p>
        </p:txBody>
      </p:sp>
      <p:sp>
        <p:nvSpPr>
          <p:cNvPr id="50" name="Text Placeholder 9">
            <a:extLst>
              <a:ext uri="{FF2B5EF4-FFF2-40B4-BE49-F238E27FC236}">
                <a16:creationId xmlns:a16="http://schemas.microsoft.com/office/drawing/2014/main" id="{E8B97A3B-449E-5C83-5A73-ED30A424CD1D}"/>
              </a:ext>
            </a:extLst>
          </p:cNvPr>
          <p:cNvSpPr>
            <a:spLocks noGrp="1"/>
          </p:cNvSpPr>
          <p:nvPr>
            <p:ph type="body" sz="quarter" idx="28" hasCustomPrompt="1"/>
          </p:nvPr>
        </p:nvSpPr>
        <p:spPr>
          <a:xfrm>
            <a:off x="5891658" y="4446130"/>
            <a:ext cx="5460925" cy="207749"/>
          </a:xfrm>
        </p:spPr>
        <p:txBody>
          <a:bodyPr wrap="square" lIns="0" anchor="ctr" anchorCtr="0">
            <a:spAutoFit/>
          </a:bodyPr>
          <a:lstStyle>
            <a:lvl1pPr marL="0" indent="0">
              <a:lnSpc>
                <a:spcPct val="90000"/>
              </a:lnSpc>
              <a:spcBef>
                <a:spcPts val="0"/>
              </a:spcBef>
              <a:buFont typeface="Arial" panose="020B0604020202020204" pitchFamily="34" charset="0"/>
              <a:buNone/>
              <a:defRPr sz="1500" b="1" cap="all" baseline="0">
                <a:solidFill>
                  <a:schemeClr val="tx2"/>
                </a:solidFill>
                <a:latin typeface="+mj-lt"/>
              </a:defRPr>
            </a:lvl1pPr>
          </a:lstStyle>
          <a:p>
            <a:pPr lvl="0"/>
            <a:r>
              <a:rPr lang="en-GB"/>
              <a:t>title lorem ipsum </a:t>
            </a:r>
            <a:r>
              <a:rPr lang="en-GB" err="1"/>
              <a:t>dolor</a:t>
            </a:r>
            <a:endParaRPr lang="en-GB"/>
          </a:p>
        </p:txBody>
      </p:sp>
      <p:sp>
        <p:nvSpPr>
          <p:cNvPr id="51" name="Text Placeholder 9">
            <a:extLst>
              <a:ext uri="{FF2B5EF4-FFF2-40B4-BE49-F238E27FC236}">
                <a16:creationId xmlns:a16="http://schemas.microsoft.com/office/drawing/2014/main" id="{B8826ED4-6275-C93C-3234-CA580190BC18}"/>
              </a:ext>
            </a:extLst>
          </p:cNvPr>
          <p:cNvSpPr>
            <a:spLocks noGrp="1"/>
          </p:cNvSpPr>
          <p:nvPr>
            <p:ph type="body" sz="quarter" idx="29" hasCustomPrompt="1"/>
          </p:nvPr>
        </p:nvSpPr>
        <p:spPr>
          <a:xfrm>
            <a:off x="5891659" y="4674734"/>
            <a:ext cx="5460924" cy="145424"/>
          </a:xfrm>
        </p:spPr>
        <p:txBody>
          <a:bodyPr wrap="square" lIns="0" anchor="t" anchorCtr="0">
            <a:spAutoFit/>
          </a:bodyPr>
          <a:lstStyle>
            <a:lvl1pPr marL="0" indent="0">
              <a:lnSpc>
                <a:spcPct val="90000"/>
              </a:lnSpc>
              <a:spcBef>
                <a:spcPts val="0"/>
              </a:spcBef>
              <a:buFont typeface="Arial" panose="020B0604020202020204" pitchFamily="34" charset="0"/>
              <a:buNone/>
              <a:defRPr sz="1050" cap="none" baseline="0">
                <a:latin typeface="+mn-lt"/>
              </a:defRPr>
            </a:lvl1pPr>
          </a:lstStyle>
          <a:p>
            <a:pPr lvl="0"/>
            <a:r>
              <a:rPr lang="en-GB"/>
              <a:t>Lorem ipsum </a:t>
            </a:r>
            <a:r>
              <a:rPr lang="en-GB" err="1"/>
              <a:t>dolor</a:t>
            </a:r>
            <a:r>
              <a:rPr lang="en-GB"/>
              <a:t> </a:t>
            </a:r>
            <a:r>
              <a:rPr lang="en-GB" err="1"/>
              <a:t>sitmet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a:t>
            </a:r>
          </a:p>
        </p:txBody>
      </p:sp>
    </p:spTree>
    <p:extLst>
      <p:ext uri="{BB962C8B-B14F-4D97-AF65-F5344CB8AC3E}">
        <p14:creationId xmlns:p14="http://schemas.microsoft.com/office/powerpoint/2010/main" val="577397085"/>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567267" y="1556792"/>
            <a:ext cx="4195233" cy="3744416"/>
          </a:xfrm>
          <a:solidFill>
            <a:schemeClr val="bg2"/>
          </a:solidFill>
        </p:spPr>
        <p:txBody>
          <a:bodyPr anchor="ctr" anchorCtr="0">
            <a:noAutofit/>
          </a:bodyPr>
          <a:lstStyle>
            <a:lvl1pPr algn="ctr">
              <a:defRPr sz="6000"/>
            </a:lvl1pPr>
          </a:lstStyle>
          <a:p>
            <a:r>
              <a:rPr lang="en-GB"/>
              <a:t>Agenda</a:t>
            </a:r>
          </a:p>
        </p:txBody>
      </p:sp>
      <p:sp>
        <p:nvSpPr>
          <p:cNvPr id="8" name="Text Placeholder 7">
            <a:extLst>
              <a:ext uri="{FF2B5EF4-FFF2-40B4-BE49-F238E27FC236}">
                <a16:creationId xmlns:a16="http://schemas.microsoft.com/office/drawing/2014/main" id="{C3C7CDCF-29C8-4D12-8A4D-217B88F58313}"/>
              </a:ext>
            </a:extLst>
          </p:cNvPr>
          <p:cNvSpPr>
            <a:spLocks noGrp="1"/>
          </p:cNvSpPr>
          <p:nvPr>
            <p:ph type="body" sz="quarter" idx="18" hasCustomPrompt="1"/>
          </p:nvPr>
        </p:nvSpPr>
        <p:spPr>
          <a:xfrm>
            <a:off x="5048250" y="1560199"/>
            <a:ext cx="6451600" cy="554979"/>
          </a:xfrm>
          <a:solidFill>
            <a:schemeClr val="bg1">
              <a:lumMod val="95000"/>
            </a:schemeClr>
          </a:solidFill>
        </p:spPr>
        <p:txBody>
          <a:bodyPr lIns="144000" tIns="144000" rIns="144000" bIns="144000" anchor="ctr">
            <a:noAutofit/>
          </a:bodyPr>
          <a:lstStyle>
            <a:lvl1pPr marL="0" indent="0">
              <a:lnSpc>
                <a:spcPct val="96000"/>
              </a:lnSpc>
              <a:spcBef>
                <a:spcPts val="0"/>
              </a:spcBef>
              <a:buFont typeface="Arial" panose="020B0604020202020204" pitchFamily="34" charset="0"/>
              <a:buNone/>
              <a:defRPr sz="4000" b="1" cap="all" baseline="0">
                <a:solidFill>
                  <a:schemeClr val="accent1"/>
                </a:solidFill>
                <a:latin typeface="+mj-lt"/>
              </a:defRPr>
            </a:lvl1pPr>
          </a:lstStyle>
          <a:p>
            <a:pPr lvl="0"/>
            <a:r>
              <a:rPr lang="en-GB"/>
              <a:t>01</a:t>
            </a:r>
          </a:p>
        </p:txBody>
      </p:sp>
      <p:sp>
        <p:nvSpPr>
          <p:cNvPr id="10" name="Text Placeholder 9">
            <a:extLst>
              <a:ext uri="{FF2B5EF4-FFF2-40B4-BE49-F238E27FC236}">
                <a16:creationId xmlns:a16="http://schemas.microsoft.com/office/drawing/2014/main" id="{5166F12D-C7A1-4F74-B878-08DF6CDCCB0A}"/>
              </a:ext>
            </a:extLst>
          </p:cNvPr>
          <p:cNvSpPr>
            <a:spLocks noGrp="1"/>
          </p:cNvSpPr>
          <p:nvPr>
            <p:ph type="body" sz="quarter" idx="19" hasCustomPrompt="1"/>
          </p:nvPr>
        </p:nvSpPr>
        <p:spPr>
          <a:xfrm>
            <a:off x="5891658" y="1657193"/>
            <a:ext cx="5460925" cy="207749"/>
          </a:xfrm>
        </p:spPr>
        <p:txBody>
          <a:bodyPr wrap="square" lIns="0" anchor="ctr" anchorCtr="0">
            <a:spAutoFit/>
          </a:bodyPr>
          <a:lstStyle>
            <a:lvl1pPr marL="0" indent="0">
              <a:lnSpc>
                <a:spcPct val="90000"/>
              </a:lnSpc>
              <a:spcBef>
                <a:spcPts val="0"/>
              </a:spcBef>
              <a:buFont typeface="Arial" panose="020B0604020202020204" pitchFamily="34" charset="0"/>
              <a:buNone/>
              <a:defRPr sz="1500" b="1" cap="all" baseline="0">
                <a:solidFill>
                  <a:schemeClr val="tx2"/>
                </a:solidFill>
                <a:latin typeface="+mj-lt"/>
              </a:defRPr>
            </a:lvl1pPr>
          </a:lstStyle>
          <a:p>
            <a:pPr lvl="0"/>
            <a:r>
              <a:rPr lang="en-GB"/>
              <a:t>title lorem ipsum </a:t>
            </a:r>
            <a:r>
              <a:rPr lang="en-GB" err="1"/>
              <a:t>dolor</a:t>
            </a:r>
            <a:endParaRPr lang="en-GB"/>
          </a:p>
        </p:txBody>
      </p:sp>
      <p:sp>
        <p:nvSpPr>
          <p:cNvPr id="11" name="Text Placeholder 9">
            <a:extLst>
              <a:ext uri="{FF2B5EF4-FFF2-40B4-BE49-F238E27FC236}">
                <a16:creationId xmlns:a16="http://schemas.microsoft.com/office/drawing/2014/main" id="{0300D991-DEB8-4234-A250-530D449E3300}"/>
              </a:ext>
            </a:extLst>
          </p:cNvPr>
          <p:cNvSpPr>
            <a:spLocks noGrp="1"/>
          </p:cNvSpPr>
          <p:nvPr>
            <p:ph type="body" sz="quarter" idx="20" hasCustomPrompt="1"/>
          </p:nvPr>
        </p:nvSpPr>
        <p:spPr>
          <a:xfrm>
            <a:off x="5891659" y="1885797"/>
            <a:ext cx="5460924" cy="145424"/>
          </a:xfrm>
        </p:spPr>
        <p:txBody>
          <a:bodyPr wrap="square" lIns="0" anchor="t" anchorCtr="0">
            <a:spAutoFit/>
          </a:bodyPr>
          <a:lstStyle>
            <a:lvl1pPr marL="0" indent="0">
              <a:lnSpc>
                <a:spcPct val="90000"/>
              </a:lnSpc>
              <a:spcBef>
                <a:spcPts val="0"/>
              </a:spcBef>
              <a:buFont typeface="Arial" panose="020B0604020202020204" pitchFamily="34" charset="0"/>
              <a:buNone/>
              <a:defRPr sz="1050" cap="none" baseline="0">
                <a:latin typeface="+mn-lt"/>
              </a:defRPr>
            </a:lvl1pPr>
          </a:lstStyle>
          <a:p>
            <a:pPr lvl="0"/>
            <a:r>
              <a:rPr lang="en-GB"/>
              <a:t>Lorem ipsum </a:t>
            </a:r>
            <a:r>
              <a:rPr lang="en-GB" err="1"/>
              <a:t>dolor</a:t>
            </a:r>
            <a:r>
              <a:rPr lang="en-GB"/>
              <a:t> </a:t>
            </a:r>
            <a:r>
              <a:rPr lang="en-GB" err="1"/>
              <a:t>sitmet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a:t>
            </a:r>
          </a:p>
        </p:txBody>
      </p:sp>
      <p:sp>
        <p:nvSpPr>
          <p:cNvPr id="29" name="Text Placeholder 7">
            <a:extLst>
              <a:ext uri="{FF2B5EF4-FFF2-40B4-BE49-F238E27FC236}">
                <a16:creationId xmlns:a16="http://schemas.microsoft.com/office/drawing/2014/main" id="{2C71116B-82C7-EC0F-1F3C-F4A29B5234FC}"/>
              </a:ext>
            </a:extLst>
          </p:cNvPr>
          <p:cNvSpPr>
            <a:spLocks noGrp="1"/>
          </p:cNvSpPr>
          <p:nvPr>
            <p:ph type="body" sz="quarter" idx="21" hasCustomPrompt="1"/>
          </p:nvPr>
        </p:nvSpPr>
        <p:spPr>
          <a:xfrm>
            <a:off x="5048250" y="2355855"/>
            <a:ext cx="6451600" cy="554979"/>
          </a:xfrm>
          <a:solidFill>
            <a:schemeClr val="bg1">
              <a:lumMod val="95000"/>
            </a:schemeClr>
          </a:solidFill>
        </p:spPr>
        <p:txBody>
          <a:bodyPr lIns="144000" tIns="144000" rIns="144000" bIns="144000" anchor="ctr">
            <a:noAutofit/>
          </a:bodyPr>
          <a:lstStyle>
            <a:lvl1pPr marL="0" indent="0">
              <a:lnSpc>
                <a:spcPct val="96000"/>
              </a:lnSpc>
              <a:spcBef>
                <a:spcPts val="0"/>
              </a:spcBef>
              <a:buFont typeface="Arial" panose="020B0604020202020204" pitchFamily="34" charset="0"/>
              <a:buNone/>
              <a:defRPr sz="4000" b="1" cap="all" baseline="0">
                <a:solidFill>
                  <a:schemeClr val="accent1"/>
                </a:solidFill>
                <a:latin typeface="+mj-lt"/>
              </a:defRPr>
            </a:lvl1pPr>
          </a:lstStyle>
          <a:p>
            <a:pPr lvl="0"/>
            <a:r>
              <a:rPr lang="en-GB"/>
              <a:t>02</a:t>
            </a:r>
          </a:p>
        </p:txBody>
      </p:sp>
      <p:sp>
        <p:nvSpPr>
          <p:cNvPr id="30" name="Text Placeholder 9">
            <a:extLst>
              <a:ext uri="{FF2B5EF4-FFF2-40B4-BE49-F238E27FC236}">
                <a16:creationId xmlns:a16="http://schemas.microsoft.com/office/drawing/2014/main" id="{DA45C893-F303-E721-7333-CBAFC8272C85}"/>
              </a:ext>
            </a:extLst>
          </p:cNvPr>
          <p:cNvSpPr>
            <a:spLocks noGrp="1"/>
          </p:cNvSpPr>
          <p:nvPr>
            <p:ph type="body" sz="quarter" idx="22" hasCustomPrompt="1"/>
          </p:nvPr>
        </p:nvSpPr>
        <p:spPr>
          <a:xfrm>
            <a:off x="5891658" y="2452849"/>
            <a:ext cx="5460925" cy="207749"/>
          </a:xfrm>
        </p:spPr>
        <p:txBody>
          <a:bodyPr wrap="square" lIns="0" anchor="ctr" anchorCtr="0">
            <a:spAutoFit/>
          </a:bodyPr>
          <a:lstStyle>
            <a:lvl1pPr marL="0" indent="0">
              <a:lnSpc>
                <a:spcPct val="90000"/>
              </a:lnSpc>
              <a:spcBef>
                <a:spcPts val="0"/>
              </a:spcBef>
              <a:buFont typeface="Arial" panose="020B0604020202020204" pitchFamily="34" charset="0"/>
              <a:buNone/>
              <a:defRPr sz="1500" b="1" cap="all" baseline="0">
                <a:solidFill>
                  <a:schemeClr val="tx2"/>
                </a:solidFill>
                <a:latin typeface="+mj-lt"/>
              </a:defRPr>
            </a:lvl1pPr>
          </a:lstStyle>
          <a:p>
            <a:pPr lvl="0"/>
            <a:r>
              <a:rPr lang="en-GB"/>
              <a:t>title lorem ipsum </a:t>
            </a:r>
            <a:r>
              <a:rPr lang="en-GB" err="1"/>
              <a:t>dolor</a:t>
            </a:r>
            <a:endParaRPr lang="en-GB"/>
          </a:p>
        </p:txBody>
      </p:sp>
      <p:sp>
        <p:nvSpPr>
          <p:cNvPr id="31" name="Text Placeholder 9">
            <a:extLst>
              <a:ext uri="{FF2B5EF4-FFF2-40B4-BE49-F238E27FC236}">
                <a16:creationId xmlns:a16="http://schemas.microsoft.com/office/drawing/2014/main" id="{6A97416F-5DC4-CE6F-887F-D157E7AFCA8D}"/>
              </a:ext>
            </a:extLst>
          </p:cNvPr>
          <p:cNvSpPr>
            <a:spLocks noGrp="1"/>
          </p:cNvSpPr>
          <p:nvPr>
            <p:ph type="body" sz="quarter" idx="23" hasCustomPrompt="1"/>
          </p:nvPr>
        </p:nvSpPr>
        <p:spPr>
          <a:xfrm>
            <a:off x="5891659" y="2681453"/>
            <a:ext cx="5460924" cy="145424"/>
          </a:xfrm>
        </p:spPr>
        <p:txBody>
          <a:bodyPr wrap="square" lIns="0" anchor="t" anchorCtr="0">
            <a:spAutoFit/>
          </a:bodyPr>
          <a:lstStyle>
            <a:lvl1pPr marL="0" indent="0">
              <a:lnSpc>
                <a:spcPct val="90000"/>
              </a:lnSpc>
              <a:spcBef>
                <a:spcPts val="0"/>
              </a:spcBef>
              <a:buFont typeface="Arial" panose="020B0604020202020204" pitchFamily="34" charset="0"/>
              <a:buNone/>
              <a:defRPr sz="1050" cap="none" baseline="0">
                <a:latin typeface="+mn-lt"/>
              </a:defRPr>
            </a:lvl1pPr>
          </a:lstStyle>
          <a:p>
            <a:pPr lvl="0"/>
            <a:r>
              <a:rPr lang="en-GB"/>
              <a:t>Lorem ipsum </a:t>
            </a:r>
            <a:r>
              <a:rPr lang="en-GB" err="1"/>
              <a:t>dolor</a:t>
            </a:r>
            <a:r>
              <a:rPr lang="en-GB"/>
              <a:t> </a:t>
            </a:r>
            <a:r>
              <a:rPr lang="en-GB" err="1"/>
              <a:t>sitmet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a:t>
            </a:r>
          </a:p>
        </p:txBody>
      </p:sp>
      <p:sp>
        <p:nvSpPr>
          <p:cNvPr id="46" name="Text Placeholder 7">
            <a:extLst>
              <a:ext uri="{FF2B5EF4-FFF2-40B4-BE49-F238E27FC236}">
                <a16:creationId xmlns:a16="http://schemas.microsoft.com/office/drawing/2014/main" id="{33A70B13-60E1-E547-7494-2444C9F207A6}"/>
              </a:ext>
            </a:extLst>
          </p:cNvPr>
          <p:cNvSpPr>
            <a:spLocks noGrp="1"/>
          </p:cNvSpPr>
          <p:nvPr>
            <p:ph type="body" sz="quarter" idx="24" hasCustomPrompt="1"/>
          </p:nvPr>
        </p:nvSpPr>
        <p:spPr>
          <a:xfrm>
            <a:off x="5048250" y="3151511"/>
            <a:ext cx="6451600" cy="554979"/>
          </a:xfrm>
          <a:solidFill>
            <a:schemeClr val="bg1">
              <a:lumMod val="95000"/>
            </a:schemeClr>
          </a:solidFill>
        </p:spPr>
        <p:txBody>
          <a:bodyPr lIns="144000" tIns="144000" rIns="144000" bIns="144000" anchor="ctr">
            <a:noAutofit/>
          </a:bodyPr>
          <a:lstStyle>
            <a:lvl1pPr marL="0" indent="0">
              <a:lnSpc>
                <a:spcPct val="96000"/>
              </a:lnSpc>
              <a:spcBef>
                <a:spcPts val="0"/>
              </a:spcBef>
              <a:buFont typeface="Arial" panose="020B0604020202020204" pitchFamily="34" charset="0"/>
              <a:buNone/>
              <a:defRPr sz="4000" b="1" cap="all" baseline="0">
                <a:solidFill>
                  <a:schemeClr val="accent1"/>
                </a:solidFill>
                <a:latin typeface="+mj-lt"/>
              </a:defRPr>
            </a:lvl1pPr>
          </a:lstStyle>
          <a:p>
            <a:pPr lvl="0"/>
            <a:r>
              <a:rPr lang="en-GB"/>
              <a:t>03</a:t>
            </a:r>
          </a:p>
        </p:txBody>
      </p:sp>
      <p:sp>
        <p:nvSpPr>
          <p:cNvPr id="47" name="Text Placeholder 9">
            <a:extLst>
              <a:ext uri="{FF2B5EF4-FFF2-40B4-BE49-F238E27FC236}">
                <a16:creationId xmlns:a16="http://schemas.microsoft.com/office/drawing/2014/main" id="{03E360A7-650D-E8C5-01D3-055D48373F5D}"/>
              </a:ext>
            </a:extLst>
          </p:cNvPr>
          <p:cNvSpPr>
            <a:spLocks noGrp="1"/>
          </p:cNvSpPr>
          <p:nvPr>
            <p:ph type="body" sz="quarter" idx="25" hasCustomPrompt="1"/>
          </p:nvPr>
        </p:nvSpPr>
        <p:spPr>
          <a:xfrm>
            <a:off x="5891658" y="3248505"/>
            <a:ext cx="5460925" cy="207749"/>
          </a:xfrm>
        </p:spPr>
        <p:txBody>
          <a:bodyPr wrap="square" lIns="0" anchor="ctr" anchorCtr="0">
            <a:spAutoFit/>
          </a:bodyPr>
          <a:lstStyle>
            <a:lvl1pPr marL="0" indent="0">
              <a:lnSpc>
                <a:spcPct val="90000"/>
              </a:lnSpc>
              <a:spcBef>
                <a:spcPts val="0"/>
              </a:spcBef>
              <a:buFont typeface="Arial" panose="020B0604020202020204" pitchFamily="34" charset="0"/>
              <a:buNone/>
              <a:defRPr sz="1500" b="1" cap="all" baseline="0">
                <a:solidFill>
                  <a:schemeClr val="tx2"/>
                </a:solidFill>
                <a:latin typeface="+mj-lt"/>
              </a:defRPr>
            </a:lvl1pPr>
          </a:lstStyle>
          <a:p>
            <a:pPr lvl="0"/>
            <a:r>
              <a:rPr lang="en-GB"/>
              <a:t>title lorem ipsum </a:t>
            </a:r>
            <a:r>
              <a:rPr lang="en-GB" err="1"/>
              <a:t>dolor</a:t>
            </a:r>
            <a:endParaRPr lang="en-GB"/>
          </a:p>
        </p:txBody>
      </p:sp>
      <p:sp>
        <p:nvSpPr>
          <p:cNvPr id="48" name="Text Placeholder 9">
            <a:extLst>
              <a:ext uri="{FF2B5EF4-FFF2-40B4-BE49-F238E27FC236}">
                <a16:creationId xmlns:a16="http://schemas.microsoft.com/office/drawing/2014/main" id="{B6990FDF-6076-159F-0901-02E3F4F5F918}"/>
              </a:ext>
            </a:extLst>
          </p:cNvPr>
          <p:cNvSpPr>
            <a:spLocks noGrp="1"/>
          </p:cNvSpPr>
          <p:nvPr>
            <p:ph type="body" sz="quarter" idx="26" hasCustomPrompt="1"/>
          </p:nvPr>
        </p:nvSpPr>
        <p:spPr>
          <a:xfrm>
            <a:off x="5891659" y="3477109"/>
            <a:ext cx="5460924" cy="145424"/>
          </a:xfrm>
        </p:spPr>
        <p:txBody>
          <a:bodyPr wrap="square" lIns="0" anchor="t" anchorCtr="0">
            <a:spAutoFit/>
          </a:bodyPr>
          <a:lstStyle>
            <a:lvl1pPr marL="0" indent="0">
              <a:lnSpc>
                <a:spcPct val="90000"/>
              </a:lnSpc>
              <a:spcBef>
                <a:spcPts val="0"/>
              </a:spcBef>
              <a:buFont typeface="Arial" panose="020B0604020202020204" pitchFamily="34" charset="0"/>
              <a:buNone/>
              <a:defRPr sz="1050" cap="none" baseline="0">
                <a:latin typeface="+mn-lt"/>
              </a:defRPr>
            </a:lvl1pPr>
          </a:lstStyle>
          <a:p>
            <a:pPr lvl="0"/>
            <a:r>
              <a:rPr lang="en-GB"/>
              <a:t>Lorem ipsum </a:t>
            </a:r>
            <a:r>
              <a:rPr lang="en-GB" err="1"/>
              <a:t>dolor</a:t>
            </a:r>
            <a:r>
              <a:rPr lang="en-GB"/>
              <a:t> </a:t>
            </a:r>
            <a:r>
              <a:rPr lang="en-GB" err="1"/>
              <a:t>sitmet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a:t>
            </a:r>
          </a:p>
        </p:txBody>
      </p:sp>
      <p:sp>
        <p:nvSpPr>
          <p:cNvPr id="49" name="Text Placeholder 7">
            <a:extLst>
              <a:ext uri="{FF2B5EF4-FFF2-40B4-BE49-F238E27FC236}">
                <a16:creationId xmlns:a16="http://schemas.microsoft.com/office/drawing/2014/main" id="{5D319C2C-0C9E-E6C6-D1EE-C473AD547202}"/>
              </a:ext>
            </a:extLst>
          </p:cNvPr>
          <p:cNvSpPr>
            <a:spLocks noGrp="1"/>
          </p:cNvSpPr>
          <p:nvPr>
            <p:ph type="body" sz="quarter" idx="27" hasCustomPrompt="1"/>
          </p:nvPr>
        </p:nvSpPr>
        <p:spPr>
          <a:xfrm>
            <a:off x="5048250" y="3947167"/>
            <a:ext cx="6451600" cy="554979"/>
          </a:xfrm>
          <a:solidFill>
            <a:schemeClr val="bg1">
              <a:lumMod val="95000"/>
            </a:schemeClr>
          </a:solidFill>
        </p:spPr>
        <p:txBody>
          <a:bodyPr lIns="144000" tIns="144000" rIns="144000" bIns="144000" anchor="ctr">
            <a:noAutofit/>
          </a:bodyPr>
          <a:lstStyle>
            <a:lvl1pPr marL="0" indent="0">
              <a:lnSpc>
                <a:spcPct val="96000"/>
              </a:lnSpc>
              <a:spcBef>
                <a:spcPts val="0"/>
              </a:spcBef>
              <a:buFont typeface="Arial" panose="020B0604020202020204" pitchFamily="34" charset="0"/>
              <a:buNone/>
              <a:defRPr sz="4000" b="1" cap="all" baseline="0">
                <a:solidFill>
                  <a:schemeClr val="accent1"/>
                </a:solidFill>
                <a:latin typeface="+mj-lt"/>
              </a:defRPr>
            </a:lvl1pPr>
          </a:lstStyle>
          <a:p>
            <a:pPr lvl="0"/>
            <a:r>
              <a:rPr lang="en-GB"/>
              <a:t>04</a:t>
            </a:r>
          </a:p>
        </p:txBody>
      </p:sp>
      <p:sp>
        <p:nvSpPr>
          <p:cNvPr id="50" name="Text Placeholder 9">
            <a:extLst>
              <a:ext uri="{FF2B5EF4-FFF2-40B4-BE49-F238E27FC236}">
                <a16:creationId xmlns:a16="http://schemas.microsoft.com/office/drawing/2014/main" id="{E8B97A3B-449E-5C83-5A73-ED30A424CD1D}"/>
              </a:ext>
            </a:extLst>
          </p:cNvPr>
          <p:cNvSpPr>
            <a:spLocks noGrp="1"/>
          </p:cNvSpPr>
          <p:nvPr>
            <p:ph type="body" sz="quarter" idx="28" hasCustomPrompt="1"/>
          </p:nvPr>
        </p:nvSpPr>
        <p:spPr>
          <a:xfrm>
            <a:off x="5891658" y="4044161"/>
            <a:ext cx="5460925" cy="207749"/>
          </a:xfrm>
        </p:spPr>
        <p:txBody>
          <a:bodyPr wrap="square" lIns="0" anchor="ctr" anchorCtr="0">
            <a:spAutoFit/>
          </a:bodyPr>
          <a:lstStyle>
            <a:lvl1pPr marL="0" indent="0">
              <a:lnSpc>
                <a:spcPct val="90000"/>
              </a:lnSpc>
              <a:spcBef>
                <a:spcPts val="0"/>
              </a:spcBef>
              <a:buFont typeface="Arial" panose="020B0604020202020204" pitchFamily="34" charset="0"/>
              <a:buNone/>
              <a:defRPr sz="1500" b="1" cap="all" baseline="0">
                <a:solidFill>
                  <a:schemeClr val="tx2"/>
                </a:solidFill>
                <a:latin typeface="+mj-lt"/>
              </a:defRPr>
            </a:lvl1pPr>
          </a:lstStyle>
          <a:p>
            <a:pPr lvl="0"/>
            <a:r>
              <a:rPr lang="en-GB"/>
              <a:t>title lorem ipsum </a:t>
            </a:r>
            <a:r>
              <a:rPr lang="en-GB" err="1"/>
              <a:t>dolor</a:t>
            </a:r>
            <a:endParaRPr lang="en-GB"/>
          </a:p>
        </p:txBody>
      </p:sp>
      <p:sp>
        <p:nvSpPr>
          <p:cNvPr id="51" name="Text Placeholder 9">
            <a:extLst>
              <a:ext uri="{FF2B5EF4-FFF2-40B4-BE49-F238E27FC236}">
                <a16:creationId xmlns:a16="http://schemas.microsoft.com/office/drawing/2014/main" id="{B8826ED4-6275-C93C-3234-CA580190BC18}"/>
              </a:ext>
            </a:extLst>
          </p:cNvPr>
          <p:cNvSpPr>
            <a:spLocks noGrp="1"/>
          </p:cNvSpPr>
          <p:nvPr>
            <p:ph type="body" sz="quarter" idx="29" hasCustomPrompt="1"/>
          </p:nvPr>
        </p:nvSpPr>
        <p:spPr>
          <a:xfrm>
            <a:off x="5891659" y="4272765"/>
            <a:ext cx="5460924" cy="145424"/>
          </a:xfrm>
        </p:spPr>
        <p:txBody>
          <a:bodyPr wrap="square" lIns="0" anchor="t" anchorCtr="0">
            <a:spAutoFit/>
          </a:bodyPr>
          <a:lstStyle>
            <a:lvl1pPr marL="0" indent="0">
              <a:lnSpc>
                <a:spcPct val="90000"/>
              </a:lnSpc>
              <a:spcBef>
                <a:spcPts val="0"/>
              </a:spcBef>
              <a:buFont typeface="Arial" panose="020B0604020202020204" pitchFamily="34" charset="0"/>
              <a:buNone/>
              <a:defRPr sz="1050" cap="none" baseline="0">
                <a:latin typeface="+mn-lt"/>
              </a:defRPr>
            </a:lvl1pPr>
          </a:lstStyle>
          <a:p>
            <a:pPr lvl="0"/>
            <a:r>
              <a:rPr lang="en-GB"/>
              <a:t>Lorem ipsum </a:t>
            </a:r>
            <a:r>
              <a:rPr lang="en-GB" err="1"/>
              <a:t>dolor</a:t>
            </a:r>
            <a:r>
              <a:rPr lang="en-GB"/>
              <a:t> </a:t>
            </a:r>
            <a:r>
              <a:rPr lang="en-GB" err="1"/>
              <a:t>sitmet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a:t>
            </a:r>
          </a:p>
        </p:txBody>
      </p:sp>
      <p:sp>
        <p:nvSpPr>
          <p:cNvPr id="18" name="Text Placeholder 7">
            <a:extLst>
              <a:ext uri="{FF2B5EF4-FFF2-40B4-BE49-F238E27FC236}">
                <a16:creationId xmlns:a16="http://schemas.microsoft.com/office/drawing/2014/main" id="{F7A97A3C-D266-AE9B-18CD-68B06F019D1B}"/>
              </a:ext>
            </a:extLst>
          </p:cNvPr>
          <p:cNvSpPr>
            <a:spLocks noGrp="1"/>
          </p:cNvSpPr>
          <p:nvPr>
            <p:ph type="body" sz="quarter" idx="30" hasCustomPrompt="1"/>
          </p:nvPr>
        </p:nvSpPr>
        <p:spPr>
          <a:xfrm>
            <a:off x="5048250" y="4742822"/>
            <a:ext cx="6451600" cy="554979"/>
          </a:xfrm>
          <a:solidFill>
            <a:schemeClr val="bg1">
              <a:lumMod val="95000"/>
            </a:schemeClr>
          </a:solidFill>
        </p:spPr>
        <p:txBody>
          <a:bodyPr lIns="144000" tIns="144000" rIns="144000" bIns="144000" anchor="ctr">
            <a:noAutofit/>
          </a:bodyPr>
          <a:lstStyle>
            <a:lvl1pPr marL="0" indent="0">
              <a:lnSpc>
                <a:spcPct val="96000"/>
              </a:lnSpc>
              <a:spcBef>
                <a:spcPts val="0"/>
              </a:spcBef>
              <a:buFont typeface="Arial" panose="020B0604020202020204" pitchFamily="34" charset="0"/>
              <a:buNone/>
              <a:defRPr sz="4000" b="1" cap="all" baseline="0">
                <a:solidFill>
                  <a:schemeClr val="accent1"/>
                </a:solidFill>
                <a:latin typeface="+mj-lt"/>
              </a:defRPr>
            </a:lvl1pPr>
          </a:lstStyle>
          <a:p>
            <a:pPr lvl="0"/>
            <a:r>
              <a:rPr lang="en-GB"/>
              <a:t>05</a:t>
            </a:r>
          </a:p>
        </p:txBody>
      </p:sp>
      <p:sp>
        <p:nvSpPr>
          <p:cNvPr id="19" name="Text Placeholder 9">
            <a:extLst>
              <a:ext uri="{FF2B5EF4-FFF2-40B4-BE49-F238E27FC236}">
                <a16:creationId xmlns:a16="http://schemas.microsoft.com/office/drawing/2014/main" id="{E64D2C3A-FEB2-6C35-E8C2-2730E5061D0E}"/>
              </a:ext>
            </a:extLst>
          </p:cNvPr>
          <p:cNvSpPr>
            <a:spLocks noGrp="1"/>
          </p:cNvSpPr>
          <p:nvPr>
            <p:ph type="body" sz="quarter" idx="31" hasCustomPrompt="1"/>
          </p:nvPr>
        </p:nvSpPr>
        <p:spPr>
          <a:xfrm>
            <a:off x="5891658" y="4839816"/>
            <a:ext cx="5460925" cy="207749"/>
          </a:xfrm>
        </p:spPr>
        <p:txBody>
          <a:bodyPr wrap="square" lIns="0" anchor="ctr" anchorCtr="0">
            <a:spAutoFit/>
          </a:bodyPr>
          <a:lstStyle>
            <a:lvl1pPr marL="0" indent="0">
              <a:lnSpc>
                <a:spcPct val="90000"/>
              </a:lnSpc>
              <a:spcBef>
                <a:spcPts val="0"/>
              </a:spcBef>
              <a:buFont typeface="Arial" panose="020B0604020202020204" pitchFamily="34" charset="0"/>
              <a:buNone/>
              <a:defRPr sz="1500" b="1" cap="all" baseline="0">
                <a:solidFill>
                  <a:schemeClr val="tx2"/>
                </a:solidFill>
                <a:latin typeface="+mj-lt"/>
              </a:defRPr>
            </a:lvl1pPr>
          </a:lstStyle>
          <a:p>
            <a:pPr lvl="0"/>
            <a:r>
              <a:rPr lang="en-GB"/>
              <a:t>title lorem ipsum </a:t>
            </a:r>
            <a:r>
              <a:rPr lang="en-GB" err="1"/>
              <a:t>dolor</a:t>
            </a:r>
            <a:endParaRPr lang="en-GB"/>
          </a:p>
        </p:txBody>
      </p:sp>
      <p:sp>
        <p:nvSpPr>
          <p:cNvPr id="20" name="Text Placeholder 9">
            <a:extLst>
              <a:ext uri="{FF2B5EF4-FFF2-40B4-BE49-F238E27FC236}">
                <a16:creationId xmlns:a16="http://schemas.microsoft.com/office/drawing/2014/main" id="{E4E10E43-AAE8-4EE5-722E-6955CC52CC9D}"/>
              </a:ext>
            </a:extLst>
          </p:cNvPr>
          <p:cNvSpPr>
            <a:spLocks noGrp="1"/>
          </p:cNvSpPr>
          <p:nvPr>
            <p:ph type="body" sz="quarter" idx="32" hasCustomPrompt="1"/>
          </p:nvPr>
        </p:nvSpPr>
        <p:spPr>
          <a:xfrm>
            <a:off x="5891659" y="5068420"/>
            <a:ext cx="5460924" cy="145424"/>
          </a:xfrm>
        </p:spPr>
        <p:txBody>
          <a:bodyPr wrap="square" lIns="0" anchor="t" anchorCtr="0">
            <a:spAutoFit/>
          </a:bodyPr>
          <a:lstStyle>
            <a:lvl1pPr marL="0" indent="0">
              <a:lnSpc>
                <a:spcPct val="90000"/>
              </a:lnSpc>
              <a:spcBef>
                <a:spcPts val="0"/>
              </a:spcBef>
              <a:buFont typeface="Arial" panose="020B0604020202020204" pitchFamily="34" charset="0"/>
              <a:buNone/>
              <a:defRPr sz="1050" cap="none" baseline="0">
                <a:latin typeface="+mn-lt"/>
              </a:defRPr>
            </a:lvl1pPr>
          </a:lstStyle>
          <a:p>
            <a:pPr lvl="0"/>
            <a:r>
              <a:rPr lang="en-GB"/>
              <a:t>Lorem ipsum </a:t>
            </a:r>
            <a:r>
              <a:rPr lang="en-GB" err="1"/>
              <a:t>dolor</a:t>
            </a:r>
            <a:r>
              <a:rPr lang="en-GB"/>
              <a:t> </a:t>
            </a:r>
            <a:r>
              <a:rPr lang="en-GB" err="1"/>
              <a:t>sitmet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a:t>
            </a:r>
          </a:p>
        </p:txBody>
      </p:sp>
    </p:spTree>
    <p:extLst>
      <p:ext uri="{BB962C8B-B14F-4D97-AF65-F5344CB8AC3E}">
        <p14:creationId xmlns:p14="http://schemas.microsoft.com/office/powerpoint/2010/main" val="3825347270"/>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ummary overview">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D71C17DD-C4F6-43A9-BD57-B6276CC4D0FF}"/>
              </a:ext>
            </a:extLst>
          </p:cNvPr>
          <p:cNvSpPr>
            <a:spLocks noGrp="1"/>
          </p:cNvSpPr>
          <p:nvPr>
            <p:ph type="pic" sz="quarter" idx="17"/>
          </p:nvPr>
        </p:nvSpPr>
        <p:spPr>
          <a:xfrm>
            <a:off x="452401" y="417966"/>
            <a:ext cx="2191816" cy="1935691"/>
          </a:xfrm>
          <a:solidFill>
            <a:srgbClr val="E0E0E0"/>
          </a:solidFill>
        </p:spPr>
        <p:txBody>
          <a:bodyPr lIns="36000" tIns="36000" rIns="36000" bIns="36000">
            <a:noAutofit/>
          </a:bodyPr>
          <a:lstStyle>
            <a:lvl1pPr marL="0" indent="0">
              <a:buFont typeface="Arial" panose="020B0604020202020204" pitchFamily="34" charset="0"/>
              <a:buNone/>
              <a:defRPr sz="1200"/>
            </a:lvl1pPr>
          </a:lstStyle>
          <a:p>
            <a:r>
              <a:rPr lang="en-GB" noProof="0" dirty="0"/>
              <a:t>Click icon to add picture</a:t>
            </a:r>
          </a:p>
        </p:txBody>
      </p:sp>
      <p:sp>
        <p:nvSpPr>
          <p:cNvPr id="9" name="Picture Placeholder 8">
            <a:extLst>
              <a:ext uri="{FF2B5EF4-FFF2-40B4-BE49-F238E27FC236}">
                <a16:creationId xmlns:a16="http://schemas.microsoft.com/office/drawing/2014/main" id="{C6E40D5E-4234-4D16-8A08-D84C7F63743B}"/>
              </a:ext>
            </a:extLst>
          </p:cNvPr>
          <p:cNvSpPr>
            <a:spLocks noGrp="1"/>
          </p:cNvSpPr>
          <p:nvPr>
            <p:ph type="pic" sz="quarter" idx="18"/>
          </p:nvPr>
        </p:nvSpPr>
        <p:spPr>
          <a:xfrm>
            <a:off x="2644217" y="417966"/>
            <a:ext cx="2191816" cy="1935691"/>
          </a:xfrm>
          <a:solidFill>
            <a:schemeClr val="bg1"/>
          </a:solidFill>
        </p:spPr>
        <p:txBody>
          <a:bodyPr lIns="36000" tIns="36000" rIns="36000" bIns="36000">
            <a:noAutofit/>
          </a:bodyPr>
          <a:lstStyle>
            <a:lvl1pPr marL="0" indent="0">
              <a:buFont typeface="Arial" panose="020B0604020202020204" pitchFamily="34" charset="0"/>
              <a:buNone/>
              <a:defRPr sz="1200"/>
            </a:lvl1pPr>
          </a:lstStyle>
          <a:p>
            <a:r>
              <a:rPr lang="en-GB" noProof="0" dirty="0"/>
              <a:t>Click icon to add picture</a:t>
            </a:r>
          </a:p>
        </p:txBody>
      </p:sp>
      <p:sp>
        <p:nvSpPr>
          <p:cNvPr id="11" name="Picture Placeholder 8">
            <a:extLst>
              <a:ext uri="{FF2B5EF4-FFF2-40B4-BE49-F238E27FC236}">
                <a16:creationId xmlns:a16="http://schemas.microsoft.com/office/drawing/2014/main" id="{C7DEA3DA-9927-4923-AAB2-ACDCE30D0E40}"/>
              </a:ext>
            </a:extLst>
          </p:cNvPr>
          <p:cNvSpPr>
            <a:spLocks noGrp="1"/>
          </p:cNvSpPr>
          <p:nvPr>
            <p:ph type="pic" sz="quarter" idx="19"/>
          </p:nvPr>
        </p:nvSpPr>
        <p:spPr>
          <a:xfrm>
            <a:off x="4836033" y="417966"/>
            <a:ext cx="2191816" cy="1935691"/>
          </a:xfrm>
          <a:solidFill>
            <a:srgbClr val="E0E0E0"/>
          </a:solidFill>
        </p:spPr>
        <p:txBody>
          <a:bodyPr lIns="36000" tIns="36000" rIns="36000" bIns="36000">
            <a:noAutofit/>
          </a:bodyPr>
          <a:lstStyle>
            <a:lvl1pPr marL="0" indent="0">
              <a:buFont typeface="Arial" panose="020B0604020202020204" pitchFamily="34" charset="0"/>
              <a:buNone/>
              <a:defRPr sz="1200"/>
            </a:lvl1pPr>
          </a:lstStyle>
          <a:p>
            <a:r>
              <a:rPr lang="en-GB" noProof="0" dirty="0"/>
              <a:t>Click icon to add picture</a:t>
            </a:r>
          </a:p>
        </p:txBody>
      </p:sp>
      <p:sp>
        <p:nvSpPr>
          <p:cNvPr id="12" name="Picture Placeholder 8">
            <a:extLst>
              <a:ext uri="{FF2B5EF4-FFF2-40B4-BE49-F238E27FC236}">
                <a16:creationId xmlns:a16="http://schemas.microsoft.com/office/drawing/2014/main" id="{5054175C-38C1-473D-BF3D-9E534821DDD8}"/>
              </a:ext>
            </a:extLst>
          </p:cNvPr>
          <p:cNvSpPr>
            <a:spLocks noGrp="1"/>
          </p:cNvSpPr>
          <p:nvPr>
            <p:ph type="pic" sz="quarter" idx="20"/>
          </p:nvPr>
        </p:nvSpPr>
        <p:spPr>
          <a:xfrm>
            <a:off x="452401" y="2353657"/>
            <a:ext cx="2191816" cy="1935691"/>
          </a:xfrm>
          <a:solidFill>
            <a:schemeClr val="bg1"/>
          </a:solidFill>
        </p:spPr>
        <p:txBody>
          <a:bodyPr lIns="36000" tIns="36000" rIns="36000" bIns="36000">
            <a:noAutofit/>
          </a:bodyPr>
          <a:lstStyle>
            <a:lvl1pPr marL="0" indent="0">
              <a:buFont typeface="Arial" panose="020B0604020202020204" pitchFamily="34" charset="0"/>
              <a:buNone/>
              <a:defRPr sz="1200"/>
            </a:lvl1pPr>
          </a:lstStyle>
          <a:p>
            <a:r>
              <a:rPr lang="en-GB" noProof="0" dirty="0"/>
              <a:t>Click icon to add picture</a:t>
            </a:r>
          </a:p>
        </p:txBody>
      </p:sp>
      <p:sp>
        <p:nvSpPr>
          <p:cNvPr id="13" name="Picture Placeholder 8">
            <a:extLst>
              <a:ext uri="{FF2B5EF4-FFF2-40B4-BE49-F238E27FC236}">
                <a16:creationId xmlns:a16="http://schemas.microsoft.com/office/drawing/2014/main" id="{6273175F-1244-4E25-8E53-AC2FFAA731FC}"/>
              </a:ext>
            </a:extLst>
          </p:cNvPr>
          <p:cNvSpPr>
            <a:spLocks noGrp="1"/>
          </p:cNvSpPr>
          <p:nvPr>
            <p:ph type="pic" sz="quarter" idx="21"/>
          </p:nvPr>
        </p:nvSpPr>
        <p:spPr>
          <a:xfrm>
            <a:off x="2644217" y="2353657"/>
            <a:ext cx="2191816" cy="1935691"/>
          </a:xfrm>
          <a:solidFill>
            <a:srgbClr val="E0E0E0"/>
          </a:solidFill>
        </p:spPr>
        <p:txBody>
          <a:bodyPr lIns="36000" tIns="36000" rIns="36000" bIns="36000">
            <a:noAutofit/>
          </a:bodyPr>
          <a:lstStyle>
            <a:lvl1pPr marL="0" indent="0">
              <a:buFont typeface="Arial" panose="020B0604020202020204" pitchFamily="34" charset="0"/>
              <a:buNone/>
              <a:defRPr sz="1200"/>
            </a:lvl1pPr>
          </a:lstStyle>
          <a:p>
            <a:r>
              <a:rPr lang="en-GB" noProof="0" dirty="0"/>
              <a:t>Click icon to add picture</a:t>
            </a:r>
          </a:p>
        </p:txBody>
      </p:sp>
      <p:sp>
        <p:nvSpPr>
          <p:cNvPr id="14" name="Picture Placeholder 8">
            <a:extLst>
              <a:ext uri="{FF2B5EF4-FFF2-40B4-BE49-F238E27FC236}">
                <a16:creationId xmlns:a16="http://schemas.microsoft.com/office/drawing/2014/main" id="{18B35AAE-1ADF-4042-94EB-FF0BF5747578}"/>
              </a:ext>
            </a:extLst>
          </p:cNvPr>
          <p:cNvSpPr>
            <a:spLocks noGrp="1"/>
          </p:cNvSpPr>
          <p:nvPr>
            <p:ph type="pic" sz="quarter" idx="22"/>
          </p:nvPr>
        </p:nvSpPr>
        <p:spPr>
          <a:xfrm>
            <a:off x="4836033" y="2353657"/>
            <a:ext cx="2191816" cy="1935691"/>
          </a:xfrm>
          <a:solidFill>
            <a:schemeClr val="bg1"/>
          </a:solidFill>
        </p:spPr>
        <p:txBody>
          <a:bodyPr lIns="36000" tIns="36000" rIns="36000" bIns="36000">
            <a:noAutofit/>
          </a:bodyPr>
          <a:lstStyle>
            <a:lvl1pPr marL="0" indent="0">
              <a:buFont typeface="Arial" panose="020B0604020202020204" pitchFamily="34" charset="0"/>
              <a:buNone/>
              <a:defRPr sz="1200"/>
            </a:lvl1pPr>
          </a:lstStyle>
          <a:p>
            <a:r>
              <a:rPr lang="en-GB" noProof="0" dirty="0"/>
              <a:t>Click icon to add picture</a:t>
            </a:r>
          </a:p>
        </p:txBody>
      </p:sp>
      <p:sp>
        <p:nvSpPr>
          <p:cNvPr id="15" name="Picture Placeholder 8">
            <a:extLst>
              <a:ext uri="{FF2B5EF4-FFF2-40B4-BE49-F238E27FC236}">
                <a16:creationId xmlns:a16="http://schemas.microsoft.com/office/drawing/2014/main" id="{64CFA8DD-99F7-496C-B87E-E36EAEB9651C}"/>
              </a:ext>
            </a:extLst>
          </p:cNvPr>
          <p:cNvSpPr>
            <a:spLocks noGrp="1"/>
          </p:cNvSpPr>
          <p:nvPr>
            <p:ph type="pic" sz="quarter" idx="23"/>
          </p:nvPr>
        </p:nvSpPr>
        <p:spPr>
          <a:xfrm>
            <a:off x="452401" y="4289348"/>
            <a:ext cx="2191816" cy="1935691"/>
          </a:xfrm>
          <a:solidFill>
            <a:srgbClr val="E0E0E0"/>
          </a:solidFill>
        </p:spPr>
        <p:txBody>
          <a:bodyPr lIns="36000" tIns="36000" rIns="36000" bIns="36000">
            <a:noAutofit/>
          </a:bodyPr>
          <a:lstStyle>
            <a:lvl1pPr marL="0" indent="0">
              <a:buFont typeface="Arial" panose="020B0604020202020204" pitchFamily="34" charset="0"/>
              <a:buNone/>
              <a:defRPr sz="1200"/>
            </a:lvl1pPr>
          </a:lstStyle>
          <a:p>
            <a:r>
              <a:rPr lang="en-GB" noProof="0" dirty="0"/>
              <a:t>Click icon to add picture</a:t>
            </a:r>
          </a:p>
        </p:txBody>
      </p:sp>
      <p:sp>
        <p:nvSpPr>
          <p:cNvPr id="16" name="Picture Placeholder 8">
            <a:extLst>
              <a:ext uri="{FF2B5EF4-FFF2-40B4-BE49-F238E27FC236}">
                <a16:creationId xmlns:a16="http://schemas.microsoft.com/office/drawing/2014/main" id="{890D5399-FC73-42AB-AAFC-0872F8342D4F}"/>
              </a:ext>
            </a:extLst>
          </p:cNvPr>
          <p:cNvSpPr>
            <a:spLocks noGrp="1"/>
          </p:cNvSpPr>
          <p:nvPr>
            <p:ph type="pic" sz="quarter" idx="24"/>
          </p:nvPr>
        </p:nvSpPr>
        <p:spPr>
          <a:xfrm>
            <a:off x="2644217" y="4289348"/>
            <a:ext cx="2191816" cy="1935691"/>
          </a:xfrm>
          <a:solidFill>
            <a:schemeClr val="bg1"/>
          </a:solidFill>
        </p:spPr>
        <p:txBody>
          <a:bodyPr lIns="36000" tIns="36000" rIns="36000" bIns="36000">
            <a:noAutofit/>
          </a:bodyPr>
          <a:lstStyle>
            <a:lvl1pPr marL="0" indent="0">
              <a:buFont typeface="Arial" panose="020B0604020202020204" pitchFamily="34" charset="0"/>
              <a:buNone/>
              <a:defRPr sz="1200"/>
            </a:lvl1pPr>
          </a:lstStyle>
          <a:p>
            <a:r>
              <a:rPr lang="en-GB" noProof="0" dirty="0"/>
              <a:t>Click icon to add picture</a:t>
            </a:r>
          </a:p>
        </p:txBody>
      </p:sp>
      <p:sp>
        <p:nvSpPr>
          <p:cNvPr id="17" name="Picture Placeholder 8">
            <a:extLst>
              <a:ext uri="{FF2B5EF4-FFF2-40B4-BE49-F238E27FC236}">
                <a16:creationId xmlns:a16="http://schemas.microsoft.com/office/drawing/2014/main" id="{92C5392C-98DD-43BD-8478-6C7A69A5337A}"/>
              </a:ext>
            </a:extLst>
          </p:cNvPr>
          <p:cNvSpPr>
            <a:spLocks noGrp="1"/>
          </p:cNvSpPr>
          <p:nvPr>
            <p:ph type="pic" sz="quarter" idx="25"/>
          </p:nvPr>
        </p:nvSpPr>
        <p:spPr>
          <a:xfrm>
            <a:off x="4836033" y="4289348"/>
            <a:ext cx="2191816" cy="1935691"/>
          </a:xfrm>
          <a:solidFill>
            <a:srgbClr val="E0E0E0"/>
          </a:solidFill>
        </p:spPr>
        <p:txBody>
          <a:bodyPr lIns="36000" tIns="36000" rIns="36000" bIns="36000">
            <a:noAutofit/>
          </a:bodyPr>
          <a:lstStyle>
            <a:lvl1pPr marL="0" indent="0">
              <a:buFont typeface="Arial" panose="020B0604020202020204" pitchFamily="34" charset="0"/>
              <a:buNone/>
              <a:defRPr sz="1200"/>
            </a:lvl1pPr>
          </a:lstStyle>
          <a:p>
            <a:r>
              <a:rPr lang="en-GB" noProof="0" dirty="0"/>
              <a:t>Click icon to add picture</a:t>
            </a:r>
          </a:p>
        </p:txBody>
      </p:sp>
      <p:sp>
        <p:nvSpPr>
          <p:cNvPr id="30" name="Picture Placeholder 8">
            <a:extLst>
              <a:ext uri="{FF2B5EF4-FFF2-40B4-BE49-F238E27FC236}">
                <a16:creationId xmlns:a16="http://schemas.microsoft.com/office/drawing/2014/main" id="{C5A0EAF1-643C-4400-AB14-29BC605D9132}"/>
              </a:ext>
            </a:extLst>
          </p:cNvPr>
          <p:cNvSpPr>
            <a:spLocks noGrp="1"/>
          </p:cNvSpPr>
          <p:nvPr>
            <p:ph type="pic" sz="quarter" idx="34" hasCustomPrompt="1"/>
          </p:nvPr>
        </p:nvSpPr>
        <p:spPr>
          <a:xfrm>
            <a:off x="1120187" y="957595"/>
            <a:ext cx="856244" cy="856432"/>
          </a:xfrm>
          <a:noFill/>
        </p:spPr>
        <p:txBody>
          <a:bodyPr lIns="36000" tIns="36000" rIns="36000" bIns="36000">
            <a:noAutofit/>
          </a:bodyPr>
          <a:lstStyle>
            <a:lvl1pPr marL="0" indent="0">
              <a:buFont typeface="Arial" panose="020B0604020202020204" pitchFamily="34" charset="0"/>
              <a:buNone/>
              <a:defRPr sz="1200"/>
            </a:lvl1pPr>
          </a:lstStyle>
          <a:p>
            <a:r>
              <a:rPr lang="en-GB" noProof="0" dirty="0"/>
              <a:t>Add icon</a:t>
            </a:r>
          </a:p>
        </p:txBody>
      </p:sp>
      <p:sp>
        <p:nvSpPr>
          <p:cNvPr id="31" name="Picture Placeholder 8">
            <a:extLst>
              <a:ext uri="{FF2B5EF4-FFF2-40B4-BE49-F238E27FC236}">
                <a16:creationId xmlns:a16="http://schemas.microsoft.com/office/drawing/2014/main" id="{27CDDE34-4CB7-4CB1-8504-6378D7854828}"/>
              </a:ext>
            </a:extLst>
          </p:cNvPr>
          <p:cNvSpPr>
            <a:spLocks noGrp="1"/>
          </p:cNvSpPr>
          <p:nvPr>
            <p:ph type="pic" sz="quarter" idx="35" hasCustomPrompt="1"/>
          </p:nvPr>
        </p:nvSpPr>
        <p:spPr>
          <a:xfrm>
            <a:off x="3312003" y="957595"/>
            <a:ext cx="856244" cy="856432"/>
          </a:xfrm>
          <a:noFill/>
        </p:spPr>
        <p:txBody>
          <a:bodyPr lIns="36000" tIns="36000" rIns="36000" bIns="36000">
            <a:noAutofit/>
          </a:bodyPr>
          <a:lstStyle>
            <a:lvl1pPr marL="0" indent="0">
              <a:buFont typeface="Arial" panose="020B0604020202020204" pitchFamily="34" charset="0"/>
              <a:buNone/>
              <a:defRPr sz="1200"/>
            </a:lvl1pPr>
          </a:lstStyle>
          <a:p>
            <a:r>
              <a:rPr lang="en-GB" noProof="0" dirty="0"/>
              <a:t>Add icon</a:t>
            </a:r>
          </a:p>
        </p:txBody>
      </p:sp>
      <p:sp>
        <p:nvSpPr>
          <p:cNvPr id="32" name="Picture Placeholder 8">
            <a:extLst>
              <a:ext uri="{FF2B5EF4-FFF2-40B4-BE49-F238E27FC236}">
                <a16:creationId xmlns:a16="http://schemas.microsoft.com/office/drawing/2014/main" id="{EE546C1D-AFBB-490D-B73F-7B0E09D60401}"/>
              </a:ext>
            </a:extLst>
          </p:cNvPr>
          <p:cNvSpPr>
            <a:spLocks noGrp="1"/>
          </p:cNvSpPr>
          <p:nvPr>
            <p:ph type="pic" sz="quarter" idx="36" hasCustomPrompt="1"/>
          </p:nvPr>
        </p:nvSpPr>
        <p:spPr>
          <a:xfrm>
            <a:off x="5503819" y="957595"/>
            <a:ext cx="856244" cy="856432"/>
          </a:xfrm>
          <a:noFill/>
        </p:spPr>
        <p:txBody>
          <a:bodyPr lIns="36000" tIns="36000" rIns="36000" bIns="36000">
            <a:noAutofit/>
          </a:bodyPr>
          <a:lstStyle>
            <a:lvl1pPr marL="0" indent="0">
              <a:buFont typeface="Arial" panose="020B0604020202020204" pitchFamily="34" charset="0"/>
              <a:buNone/>
              <a:defRPr sz="1200"/>
            </a:lvl1pPr>
          </a:lstStyle>
          <a:p>
            <a:r>
              <a:rPr lang="en-GB" noProof="0" dirty="0"/>
              <a:t>Add icon</a:t>
            </a:r>
          </a:p>
        </p:txBody>
      </p:sp>
      <p:sp>
        <p:nvSpPr>
          <p:cNvPr id="33" name="Picture Placeholder 8">
            <a:extLst>
              <a:ext uri="{FF2B5EF4-FFF2-40B4-BE49-F238E27FC236}">
                <a16:creationId xmlns:a16="http://schemas.microsoft.com/office/drawing/2014/main" id="{640C4D7A-A2B7-4626-ACA8-C3F53BCA8F3E}"/>
              </a:ext>
            </a:extLst>
          </p:cNvPr>
          <p:cNvSpPr>
            <a:spLocks noGrp="1"/>
          </p:cNvSpPr>
          <p:nvPr>
            <p:ph type="pic" sz="quarter" idx="37" hasCustomPrompt="1"/>
          </p:nvPr>
        </p:nvSpPr>
        <p:spPr>
          <a:xfrm>
            <a:off x="1120187" y="2957984"/>
            <a:ext cx="856244" cy="856432"/>
          </a:xfrm>
          <a:noFill/>
        </p:spPr>
        <p:txBody>
          <a:bodyPr lIns="36000" tIns="36000" rIns="36000" bIns="36000">
            <a:noAutofit/>
          </a:bodyPr>
          <a:lstStyle>
            <a:lvl1pPr marL="0" indent="0">
              <a:buFont typeface="Arial" panose="020B0604020202020204" pitchFamily="34" charset="0"/>
              <a:buNone/>
              <a:defRPr sz="1200"/>
            </a:lvl1pPr>
          </a:lstStyle>
          <a:p>
            <a:r>
              <a:rPr lang="en-GB" noProof="0" dirty="0"/>
              <a:t>Add icon</a:t>
            </a:r>
          </a:p>
        </p:txBody>
      </p:sp>
      <p:sp>
        <p:nvSpPr>
          <p:cNvPr id="34" name="Picture Placeholder 8">
            <a:extLst>
              <a:ext uri="{FF2B5EF4-FFF2-40B4-BE49-F238E27FC236}">
                <a16:creationId xmlns:a16="http://schemas.microsoft.com/office/drawing/2014/main" id="{6D337740-768E-41C7-BCF0-2683BF9708C4}"/>
              </a:ext>
            </a:extLst>
          </p:cNvPr>
          <p:cNvSpPr>
            <a:spLocks noGrp="1"/>
          </p:cNvSpPr>
          <p:nvPr>
            <p:ph type="pic" sz="quarter" idx="38" hasCustomPrompt="1"/>
          </p:nvPr>
        </p:nvSpPr>
        <p:spPr>
          <a:xfrm>
            <a:off x="3312003" y="2957984"/>
            <a:ext cx="856244" cy="856432"/>
          </a:xfrm>
          <a:noFill/>
        </p:spPr>
        <p:txBody>
          <a:bodyPr lIns="36000" tIns="36000" rIns="36000" bIns="36000">
            <a:noAutofit/>
          </a:bodyPr>
          <a:lstStyle>
            <a:lvl1pPr marL="0" indent="0">
              <a:buFont typeface="Arial" panose="020B0604020202020204" pitchFamily="34" charset="0"/>
              <a:buNone/>
              <a:defRPr sz="1200"/>
            </a:lvl1pPr>
          </a:lstStyle>
          <a:p>
            <a:r>
              <a:rPr lang="en-GB" noProof="0" dirty="0"/>
              <a:t>Add icon</a:t>
            </a:r>
          </a:p>
        </p:txBody>
      </p:sp>
      <p:sp>
        <p:nvSpPr>
          <p:cNvPr id="35" name="Picture Placeholder 8">
            <a:extLst>
              <a:ext uri="{FF2B5EF4-FFF2-40B4-BE49-F238E27FC236}">
                <a16:creationId xmlns:a16="http://schemas.microsoft.com/office/drawing/2014/main" id="{50D640AE-63E6-4B46-943F-DBA40CDCE5FB}"/>
              </a:ext>
            </a:extLst>
          </p:cNvPr>
          <p:cNvSpPr>
            <a:spLocks noGrp="1"/>
          </p:cNvSpPr>
          <p:nvPr>
            <p:ph type="pic" sz="quarter" idx="39" hasCustomPrompt="1"/>
          </p:nvPr>
        </p:nvSpPr>
        <p:spPr>
          <a:xfrm>
            <a:off x="5503819" y="2957984"/>
            <a:ext cx="856244" cy="856432"/>
          </a:xfrm>
          <a:noFill/>
        </p:spPr>
        <p:txBody>
          <a:bodyPr lIns="36000" tIns="36000" rIns="36000" bIns="36000">
            <a:noAutofit/>
          </a:bodyPr>
          <a:lstStyle>
            <a:lvl1pPr marL="0" indent="0">
              <a:buFont typeface="Arial" panose="020B0604020202020204" pitchFamily="34" charset="0"/>
              <a:buNone/>
              <a:defRPr sz="1200"/>
            </a:lvl1pPr>
          </a:lstStyle>
          <a:p>
            <a:r>
              <a:rPr lang="en-GB" noProof="0" dirty="0"/>
              <a:t>Add icon</a:t>
            </a:r>
          </a:p>
        </p:txBody>
      </p:sp>
      <p:sp>
        <p:nvSpPr>
          <p:cNvPr id="36" name="Picture Placeholder 8">
            <a:extLst>
              <a:ext uri="{FF2B5EF4-FFF2-40B4-BE49-F238E27FC236}">
                <a16:creationId xmlns:a16="http://schemas.microsoft.com/office/drawing/2014/main" id="{B033C537-F042-4C9F-B664-59989974B16A}"/>
              </a:ext>
            </a:extLst>
          </p:cNvPr>
          <p:cNvSpPr>
            <a:spLocks noGrp="1"/>
          </p:cNvSpPr>
          <p:nvPr>
            <p:ph type="pic" sz="quarter" idx="40" hasCustomPrompt="1"/>
          </p:nvPr>
        </p:nvSpPr>
        <p:spPr>
          <a:xfrm>
            <a:off x="1120187" y="4893675"/>
            <a:ext cx="856244" cy="856432"/>
          </a:xfrm>
          <a:noFill/>
        </p:spPr>
        <p:txBody>
          <a:bodyPr lIns="36000" tIns="36000" rIns="36000" bIns="36000">
            <a:noAutofit/>
          </a:bodyPr>
          <a:lstStyle>
            <a:lvl1pPr marL="0" indent="0">
              <a:buFont typeface="Arial" panose="020B0604020202020204" pitchFamily="34" charset="0"/>
              <a:buNone/>
              <a:defRPr sz="1200"/>
            </a:lvl1pPr>
          </a:lstStyle>
          <a:p>
            <a:r>
              <a:rPr lang="en-GB" noProof="0" dirty="0"/>
              <a:t>Add icon</a:t>
            </a:r>
          </a:p>
        </p:txBody>
      </p:sp>
      <p:sp>
        <p:nvSpPr>
          <p:cNvPr id="37" name="Picture Placeholder 8">
            <a:extLst>
              <a:ext uri="{FF2B5EF4-FFF2-40B4-BE49-F238E27FC236}">
                <a16:creationId xmlns:a16="http://schemas.microsoft.com/office/drawing/2014/main" id="{0C2D8785-B0F5-463F-BD12-1D1D3AA744FF}"/>
              </a:ext>
            </a:extLst>
          </p:cNvPr>
          <p:cNvSpPr>
            <a:spLocks noGrp="1"/>
          </p:cNvSpPr>
          <p:nvPr>
            <p:ph type="pic" sz="quarter" idx="41" hasCustomPrompt="1"/>
          </p:nvPr>
        </p:nvSpPr>
        <p:spPr>
          <a:xfrm>
            <a:off x="3312003" y="4893675"/>
            <a:ext cx="856244" cy="856432"/>
          </a:xfrm>
          <a:noFill/>
        </p:spPr>
        <p:txBody>
          <a:bodyPr lIns="36000" tIns="36000" rIns="36000" bIns="36000">
            <a:noAutofit/>
          </a:bodyPr>
          <a:lstStyle>
            <a:lvl1pPr marL="0" indent="0">
              <a:buFont typeface="Arial" panose="020B0604020202020204" pitchFamily="34" charset="0"/>
              <a:buNone/>
              <a:defRPr sz="1200"/>
            </a:lvl1pPr>
          </a:lstStyle>
          <a:p>
            <a:r>
              <a:rPr lang="en-GB" noProof="0" dirty="0"/>
              <a:t>Add icon</a:t>
            </a:r>
          </a:p>
        </p:txBody>
      </p:sp>
      <p:sp>
        <p:nvSpPr>
          <p:cNvPr id="38" name="Picture Placeholder 8">
            <a:extLst>
              <a:ext uri="{FF2B5EF4-FFF2-40B4-BE49-F238E27FC236}">
                <a16:creationId xmlns:a16="http://schemas.microsoft.com/office/drawing/2014/main" id="{1739E52B-3D04-4CA7-AD85-6A43A4FBD4E1}"/>
              </a:ext>
            </a:extLst>
          </p:cNvPr>
          <p:cNvSpPr>
            <a:spLocks noGrp="1"/>
          </p:cNvSpPr>
          <p:nvPr>
            <p:ph type="pic" sz="quarter" idx="42" hasCustomPrompt="1"/>
          </p:nvPr>
        </p:nvSpPr>
        <p:spPr>
          <a:xfrm>
            <a:off x="5503819" y="4893675"/>
            <a:ext cx="856244" cy="856432"/>
          </a:xfrm>
          <a:noFill/>
        </p:spPr>
        <p:txBody>
          <a:bodyPr lIns="36000" tIns="36000" rIns="36000" bIns="36000">
            <a:noAutofit/>
          </a:bodyPr>
          <a:lstStyle>
            <a:lvl1pPr marL="0" indent="0">
              <a:buFont typeface="Arial" panose="020B0604020202020204" pitchFamily="34" charset="0"/>
              <a:buNone/>
              <a:defRPr sz="1200"/>
            </a:lvl1pPr>
          </a:lstStyle>
          <a:p>
            <a:r>
              <a:rPr lang="en-GB" noProof="0" dirty="0"/>
              <a:t>Add icon</a:t>
            </a:r>
          </a:p>
        </p:txBody>
      </p:sp>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7994426" y="2613884"/>
            <a:ext cx="3502249" cy="1107996"/>
          </a:xfrm>
        </p:spPr>
        <p:txBody>
          <a:bodyPr anchor="b"/>
          <a:lstStyle>
            <a:lvl1pPr>
              <a:defRPr sz="4000"/>
            </a:lvl1pPr>
          </a:lstStyle>
          <a:p>
            <a:r>
              <a:rPr lang="en-GB" noProof="0"/>
              <a:t>your title goes here</a:t>
            </a:r>
          </a:p>
        </p:txBody>
      </p:sp>
      <p:sp>
        <p:nvSpPr>
          <p:cNvPr id="18" name="Text Placeholder 9">
            <a:extLst>
              <a:ext uri="{FF2B5EF4-FFF2-40B4-BE49-F238E27FC236}">
                <a16:creationId xmlns:a16="http://schemas.microsoft.com/office/drawing/2014/main" id="{47C335A2-EE5B-4DE7-91DE-FCC1DE9BA1BB}"/>
              </a:ext>
            </a:extLst>
          </p:cNvPr>
          <p:cNvSpPr>
            <a:spLocks noGrp="1"/>
          </p:cNvSpPr>
          <p:nvPr>
            <p:ph type="body" sz="quarter" idx="12" hasCustomPrompt="1"/>
          </p:nvPr>
        </p:nvSpPr>
        <p:spPr>
          <a:xfrm>
            <a:off x="451817" y="1814027"/>
            <a:ext cx="2192400" cy="305267"/>
          </a:xfrm>
        </p:spPr>
        <p:txBody>
          <a:bodyPr wrap="square" bIns="72000">
            <a:spAutoFit/>
          </a:bodyPr>
          <a:lstStyle>
            <a:lvl1pPr marL="0" indent="0" algn="ctr">
              <a:buFont typeface="Arial" panose="020B0604020202020204" pitchFamily="34" charset="0"/>
              <a:buNone/>
              <a:defRPr sz="1400" b="1">
                <a:solidFill>
                  <a:schemeClr val="bg1"/>
                </a:solidFill>
                <a:latin typeface="Univers" panose="02000503030000020004" pitchFamily="50" charset="0"/>
              </a:defRPr>
            </a:lvl1pPr>
          </a:lstStyle>
          <a:p>
            <a:pPr lvl="0"/>
            <a:r>
              <a:rPr lang="en-GB" noProof="0"/>
              <a:t>Summary</a:t>
            </a:r>
          </a:p>
        </p:txBody>
      </p:sp>
      <p:sp>
        <p:nvSpPr>
          <p:cNvPr id="19" name="Text Placeholder 9">
            <a:extLst>
              <a:ext uri="{FF2B5EF4-FFF2-40B4-BE49-F238E27FC236}">
                <a16:creationId xmlns:a16="http://schemas.microsoft.com/office/drawing/2014/main" id="{7F8563A1-D4A3-4F8E-9802-C5C1ABA9A197}"/>
              </a:ext>
            </a:extLst>
          </p:cNvPr>
          <p:cNvSpPr>
            <a:spLocks noGrp="1"/>
          </p:cNvSpPr>
          <p:nvPr>
            <p:ph type="body" sz="quarter" idx="26" hasCustomPrompt="1"/>
          </p:nvPr>
        </p:nvSpPr>
        <p:spPr>
          <a:xfrm>
            <a:off x="2643633" y="1814027"/>
            <a:ext cx="2192400" cy="305267"/>
          </a:xfrm>
        </p:spPr>
        <p:txBody>
          <a:bodyPr wrap="square" bIns="72000">
            <a:spAutoFit/>
          </a:bodyPr>
          <a:lstStyle>
            <a:lvl1pPr marL="0" indent="0" algn="ctr">
              <a:buFont typeface="Arial" panose="020B0604020202020204" pitchFamily="34" charset="0"/>
              <a:buNone/>
              <a:defRPr sz="1400" b="1">
                <a:latin typeface="Univers" panose="02000503030000020004" pitchFamily="50" charset="0"/>
              </a:defRPr>
            </a:lvl1pPr>
          </a:lstStyle>
          <a:p>
            <a:pPr lvl="0"/>
            <a:r>
              <a:rPr lang="en-GB" noProof="0"/>
              <a:t>Summary</a:t>
            </a:r>
          </a:p>
        </p:txBody>
      </p:sp>
      <p:sp>
        <p:nvSpPr>
          <p:cNvPr id="20" name="Text Placeholder 9">
            <a:extLst>
              <a:ext uri="{FF2B5EF4-FFF2-40B4-BE49-F238E27FC236}">
                <a16:creationId xmlns:a16="http://schemas.microsoft.com/office/drawing/2014/main" id="{83DCE480-A0CD-4C0B-A516-A43B1962B556}"/>
              </a:ext>
            </a:extLst>
          </p:cNvPr>
          <p:cNvSpPr>
            <a:spLocks noGrp="1"/>
          </p:cNvSpPr>
          <p:nvPr>
            <p:ph type="body" sz="quarter" idx="27" hasCustomPrompt="1"/>
          </p:nvPr>
        </p:nvSpPr>
        <p:spPr>
          <a:xfrm>
            <a:off x="4835449" y="1814027"/>
            <a:ext cx="2192400" cy="305267"/>
          </a:xfrm>
        </p:spPr>
        <p:txBody>
          <a:bodyPr wrap="square" bIns="72000">
            <a:spAutoFit/>
          </a:bodyPr>
          <a:lstStyle>
            <a:lvl1pPr marL="0" indent="0" algn="ctr">
              <a:buFont typeface="Arial" panose="020B0604020202020204" pitchFamily="34" charset="0"/>
              <a:buNone/>
              <a:defRPr sz="1400" b="1">
                <a:solidFill>
                  <a:schemeClr val="bg1"/>
                </a:solidFill>
                <a:latin typeface="Univers" panose="02000503030000020004" pitchFamily="50" charset="0"/>
              </a:defRPr>
            </a:lvl1pPr>
          </a:lstStyle>
          <a:p>
            <a:pPr lvl="0"/>
            <a:r>
              <a:rPr lang="en-GB" noProof="0"/>
              <a:t>Summary</a:t>
            </a:r>
          </a:p>
        </p:txBody>
      </p:sp>
      <p:sp>
        <p:nvSpPr>
          <p:cNvPr id="24" name="Text Placeholder 9">
            <a:extLst>
              <a:ext uri="{FF2B5EF4-FFF2-40B4-BE49-F238E27FC236}">
                <a16:creationId xmlns:a16="http://schemas.microsoft.com/office/drawing/2014/main" id="{F82152BA-3697-4F02-9F37-808F0A0742BA}"/>
              </a:ext>
            </a:extLst>
          </p:cNvPr>
          <p:cNvSpPr>
            <a:spLocks noGrp="1"/>
          </p:cNvSpPr>
          <p:nvPr>
            <p:ph type="body" sz="quarter" idx="28" hasCustomPrompt="1"/>
          </p:nvPr>
        </p:nvSpPr>
        <p:spPr>
          <a:xfrm>
            <a:off x="451817" y="3814416"/>
            <a:ext cx="2192400" cy="305267"/>
          </a:xfrm>
        </p:spPr>
        <p:txBody>
          <a:bodyPr wrap="square" bIns="72000">
            <a:spAutoFit/>
          </a:bodyPr>
          <a:lstStyle>
            <a:lvl1pPr marL="0" indent="0" algn="ctr">
              <a:buFont typeface="Arial" panose="020B0604020202020204" pitchFamily="34" charset="0"/>
              <a:buNone/>
              <a:defRPr sz="1400" b="1">
                <a:latin typeface="Univers" panose="02000503030000020004" pitchFamily="50" charset="0"/>
              </a:defRPr>
            </a:lvl1pPr>
          </a:lstStyle>
          <a:p>
            <a:pPr lvl="0"/>
            <a:r>
              <a:rPr lang="en-GB" noProof="0"/>
              <a:t>Summary</a:t>
            </a:r>
          </a:p>
        </p:txBody>
      </p:sp>
      <p:sp>
        <p:nvSpPr>
          <p:cNvPr id="25" name="Text Placeholder 9">
            <a:extLst>
              <a:ext uri="{FF2B5EF4-FFF2-40B4-BE49-F238E27FC236}">
                <a16:creationId xmlns:a16="http://schemas.microsoft.com/office/drawing/2014/main" id="{8AB652EF-4508-4B08-90D7-2AF768B04CD0}"/>
              </a:ext>
            </a:extLst>
          </p:cNvPr>
          <p:cNvSpPr>
            <a:spLocks noGrp="1"/>
          </p:cNvSpPr>
          <p:nvPr>
            <p:ph type="body" sz="quarter" idx="29" hasCustomPrompt="1"/>
          </p:nvPr>
        </p:nvSpPr>
        <p:spPr>
          <a:xfrm>
            <a:off x="2643633" y="3814416"/>
            <a:ext cx="2192400" cy="305267"/>
          </a:xfrm>
        </p:spPr>
        <p:txBody>
          <a:bodyPr wrap="square" bIns="72000">
            <a:spAutoFit/>
          </a:bodyPr>
          <a:lstStyle>
            <a:lvl1pPr marL="0" indent="0" algn="ctr">
              <a:buFont typeface="Arial" panose="020B0604020202020204" pitchFamily="34" charset="0"/>
              <a:buNone/>
              <a:defRPr sz="1400" b="1">
                <a:solidFill>
                  <a:schemeClr val="bg1"/>
                </a:solidFill>
                <a:latin typeface="Univers" panose="02000503030000020004" pitchFamily="50" charset="0"/>
              </a:defRPr>
            </a:lvl1pPr>
          </a:lstStyle>
          <a:p>
            <a:pPr lvl="0"/>
            <a:r>
              <a:rPr lang="en-GB" noProof="0"/>
              <a:t>Summary</a:t>
            </a:r>
          </a:p>
        </p:txBody>
      </p:sp>
      <p:sp>
        <p:nvSpPr>
          <p:cNvPr id="26" name="Text Placeholder 9">
            <a:extLst>
              <a:ext uri="{FF2B5EF4-FFF2-40B4-BE49-F238E27FC236}">
                <a16:creationId xmlns:a16="http://schemas.microsoft.com/office/drawing/2014/main" id="{939D061F-2139-4D2B-AAB8-2C99468FA4A6}"/>
              </a:ext>
            </a:extLst>
          </p:cNvPr>
          <p:cNvSpPr>
            <a:spLocks noGrp="1"/>
          </p:cNvSpPr>
          <p:nvPr>
            <p:ph type="body" sz="quarter" idx="30" hasCustomPrompt="1"/>
          </p:nvPr>
        </p:nvSpPr>
        <p:spPr>
          <a:xfrm>
            <a:off x="4835449" y="3814416"/>
            <a:ext cx="2192400" cy="305267"/>
          </a:xfrm>
        </p:spPr>
        <p:txBody>
          <a:bodyPr wrap="square" bIns="72000">
            <a:spAutoFit/>
          </a:bodyPr>
          <a:lstStyle>
            <a:lvl1pPr marL="0" indent="0" algn="ctr">
              <a:buFont typeface="Arial" panose="020B0604020202020204" pitchFamily="34" charset="0"/>
              <a:buNone/>
              <a:defRPr sz="1400" b="1">
                <a:latin typeface="Univers" panose="02000503030000020004" pitchFamily="50" charset="0"/>
              </a:defRPr>
            </a:lvl1pPr>
          </a:lstStyle>
          <a:p>
            <a:pPr lvl="0"/>
            <a:r>
              <a:rPr lang="en-GB" noProof="0"/>
              <a:t>Summary</a:t>
            </a:r>
          </a:p>
        </p:txBody>
      </p:sp>
      <p:sp>
        <p:nvSpPr>
          <p:cNvPr id="27" name="Text Placeholder 9">
            <a:extLst>
              <a:ext uri="{FF2B5EF4-FFF2-40B4-BE49-F238E27FC236}">
                <a16:creationId xmlns:a16="http://schemas.microsoft.com/office/drawing/2014/main" id="{8741DB41-119F-4D40-9A3A-427DA67C22C0}"/>
              </a:ext>
            </a:extLst>
          </p:cNvPr>
          <p:cNvSpPr>
            <a:spLocks noGrp="1"/>
          </p:cNvSpPr>
          <p:nvPr>
            <p:ph type="body" sz="quarter" idx="31" hasCustomPrompt="1"/>
          </p:nvPr>
        </p:nvSpPr>
        <p:spPr>
          <a:xfrm>
            <a:off x="451817" y="5750107"/>
            <a:ext cx="2192400" cy="305267"/>
          </a:xfrm>
        </p:spPr>
        <p:txBody>
          <a:bodyPr wrap="square" bIns="72000">
            <a:spAutoFit/>
          </a:bodyPr>
          <a:lstStyle>
            <a:lvl1pPr marL="0" indent="0" algn="ctr">
              <a:buFont typeface="Arial" panose="020B0604020202020204" pitchFamily="34" charset="0"/>
              <a:buNone/>
              <a:defRPr sz="1400" b="1">
                <a:solidFill>
                  <a:schemeClr val="bg1"/>
                </a:solidFill>
                <a:latin typeface="Univers" panose="02000503030000020004" pitchFamily="50" charset="0"/>
              </a:defRPr>
            </a:lvl1pPr>
          </a:lstStyle>
          <a:p>
            <a:pPr lvl="0"/>
            <a:r>
              <a:rPr lang="en-GB" noProof="0"/>
              <a:t>Summary</a:t>
            </a:r>
          </a:p>
        </p:txBody>
      </p:sp>
      <p:sp>
        <p:nvSpPr>
          <p:cNvPr id="28" name="Text Placeholder 9">
            <a:extLst>
              <a:ext uri="{FF2B5EF4-FFF2-40B4-BE49-F238E27FC236}">
                <a16:creationId xmlns:a16="http://schemas.microsoft.com/office/drawing/2014/main" id="{0E2A5031-F23C-436A-9B47-708A4FCB96EB}"/>
              </a:ext>
            </a:extLst>
          </p:cNvPr>
          <p:cNvSpPr>
            <a:spLocks noGrp="1"/>
          </p:cNvSpPr>
          <p:nvPr>
            <p:ph type="body" sz="quarter" idx="32" hasCustomPrompt="1"/>
          </p:nvPr>
        </p:nvSpPr>
        <p:spPr>
          <a:xfrm>
            <a:off x="2643633" y="5750107"/>
            <a:ext cx="2192400" cy="305267"/>
          </a:xfrm>
        </p:spPr>
        <p:txBody>
          <a:bodyPr wrap="square" bIns="72000">
            <a:spAutoFit/>
          </a:bodyPr>
          <a:lstStyle>
            <a:lvl1pPr marL="0" indent="0" algn="ctr">
              <a:buFont typeface="Arial" panose="020B0604020202020204" pitchFamily="34" charset="0"/>
              <a:buNone/>
              <a:defRPr sz="1400" b="1">
                <a:latin typeface="Univers" panose="02000503030000020004" pitchFamily="50" charset="0"/>
              </a:defRPr>
            </a:lvl1pPr>
          </a:lstStyle>
          <a:p>
            <a:pPr lvl="0"/>
            <a:r>
              <a:rPr lang="en-GB" noProof="0"/>
              <a:t>Summary</a:t>
            </a:r>
          </a:p>
        </p:txBody>
      </p:sp>
      <p:sp>
        <p:nvSpPr>
          <p:cNvPr id="29" name="Text Placeholder 9">
            <a:extLst>
              <a:ext uri="{FF2B5EF4-FFF2-40B4-BE49-F238E27FC236}">
                <a16:creationId xmlns:a16="http://schemas.microsoft.com/office/drawing/2014/main" id="{6FC512CB-2C17-4F38-9761-CF24C6B7A87C}"/>
              </a:ext>
            </a:extLst>
          </p:cNvPr>
          <p:cNvSpPr>
            <a:spLocks noGrp="1"/>
          </p:cNvSpPr>
          <p:nvPr>
            <p:ph type="body" sz="quarter" idx="33" hasCustomPrompt="1"/>
          </p:nvPr>
        </p:nvSpPr>
        <p:spPr>
          <a:xfrm>
            <a:off x="4835449" y="5750107"/>
            <a:ext cx="2192400" cy="305267"/>
          </a:xfrm>
        </p:spPr>
        <p:txBody>
          <a:bodyPr wrap="square" bIns="72000">
            <a:spAutoFit/>
          </a:bodyPr>
          <a:lstStyle>
            <a:lvl1pPr marL="0" indent="0" algn="ctr">
              <a:buFont typeface="Arial" panose="020B0604020202020204" pitchFamily="34" charset="0"/>
              <a:buNone/>
              <a:defRPr sz="1400" b="1">
                <a:solidFill>
                  <a:schemeClr val="bg1"/>
                </a:solidFill>
                <a:latin typeface="Univers" panose="02000503030000020004" pitchFamily="50" charset="0"/>
              </a:defRPr>
            </a:lvl1pPr>
          </a:lstStyle>
          <a:p>
            <a:pPr lvl="0"/>
            <a:r>
              <a:rPr lang="en-GB" noProof="0"/>
              <a:t>Summary</a:t>
            </a:r>
          </a:p>
        </p:txBody>
      </p:sp>
      <p:sp>
        <p:nvSpPr>
          <p:cNvPr id="40" name="Text Placeholder 4">
            <a:extLst>
              <a:ext uri="{FF2B5EF4-FFF2-40B4-BE49-F238E27FC236}">
                <a16:creationId xmlns:a16="http://schemas.microsoft.com/office/drawing/2014/main" id="{6EDA55FA-246C-986F-2F5D-C962A204458F}"/>
              </a:ext>
            </a:extLst>
          </p:cNvPr>
          <p:cNvSpPr>
            <a:spLocks noGrp="1"/>
          </p:cNvSpPr>
          <p:nvPr>
            <p:ph type="body" sz="quarter" idx="43" hasCustomPrompt="1"/>
          </p:nvPr>
        </p:nvSpPr>
        <p:spPr>
          <a:xfrm>
            <a:off x="7994425" y="3689274"/>
            <a:ext cx="3502249" cy="387798"/>
          </a:xfrm>
        </p:spPr>
        <p:txBody>
          <a:bodyPr wrap="square">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spTree>
    <p:extLst>
      <p:ext uri="{BB962C8B-B14F-4D97-AF65-F5344CB8AC3E}">
        <p14:creationId xmlns:p14="http://schemas.microsoft.com/office/powerpoint/2010/main" val="434834139"/>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ext &amp; picture 1">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D71C17DD-C4F6-43A9-BD57-B6276CC4D0FF}"/>
              </a:ext>
            </a:extLst>
          </p:cNvPr>
          <p:cNvSpPr>
            <a:spLocks noGrp="1"/>
          </p:cNvSpPr>
          <p:nvPr>
            <p:ph type="pic" sz="quarter" idx="17"/>
          </p:nvPr>
        </p:nvSpPr>
        <p:spPr>
          <a:xfrm>
            <a:off x="0" y="624842"/>
            <a:ext cx="7005320" cy="5608318"/>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7718464" y="1768093"/>
            <a:ext cx="4022687" cy="1661993"/>
          </a:xfrm>
        </p:spPr>
        <p:txBody>
          <a:bodyPr anchor="b"/>
          <a:lstStyle>
            <a:lvl1pPr>
              <a:defRPr>
                <a:solidFill>
                  <a:schemeClr val="accent1"/>
                </a:solidFill>
              </a:defRPr>
            </a:lvl1pPr>
          </a:lstStyle>
          <a:p>
            <a:r>
              <a:rPr lang="en-GB"/>
              <a:t>Lorem IPSUM</a:t>
            </a:r>
            <a:br>
              <a:rPr lang="en-GB"/>
            </a:br>
            <a:r>
              <a:rPr lang="en-GB"/>
              <a:t>DOLOR </a:t>
            </a:r>
            <a:r>
              <a:rPr lang="en-GB" err="1"/>
              <a:t>SUMInO</a:t>
            </a:r>
            <a:br>
              <a:rPr lang="en-GB"/>
            </a:br>
            <a:r>
              <a:rPr lang="en-GB" err="1"/>
              <a:t>ATiCON</a:t>
            </a:r>
            <a:endParaRPr lang="en-GB"/>
          </a:p>
        </p:txBody>
      </p:sp>
      <p:sp>
        <p:nvSpPr>
          <p:cNvPr id="8" name="Text Placeholder 7">
            <a:extLst>
              <a:ext uri="{FF2B5EF4-FFF2-40B4-BE49-F238E27FC236}">
                <a16:creationId xmlns:a16="http://schemas.microsoft.com/office/drawing/2014/main" id="{EF41AE5B-7175-48BB-9335-51CAE3E52374}"/>
              </a:ext>
            </a:extLst>
          </p:cNvPr>
          <p:cNvSpPr>
            <a:spLocks noGrp="1"/>
          </p:cNvSpPr>
          <p:nvPr>
            <p:ph type="body" sz="quarter" idx="18" hasCustomPrompt="1"/>
          </p:nvPr>
        </p:nvSpPr>
        <p:spPr>
          <a:xfrm>
            <a:off x="7718425" y="3999805"/>
            <a:ext cx="4042153" cy="818686"/>
          </a:xfrm>
        </p:spPr>
        <p:txBody>
          <a:bodyPr wrap="square">
            <a:spAutoFit/>
          </a:bodyPr>
          <a:lstStyle>
            <a:lvl1pPr>
              <a:lnSpc>
                <a:spcPct val="90000"/>
              </a:lnSpc>
              <a:spcBef>
                <a:spcPts val="400"/>
              </a:spcBef>
              <a:defRPr sz="1200"/>
            </a:lvl1pPr>
          </a:lstStyle>
          <a:p>
            <a:pPr lvl="0"/>
            <a:r>
              <a:rPr lang="en-GB"/>
              <a:t>Summary</a:t>
            </a:r>
          </a:p>
          <a:p>
            <a:pPr lvl="0"/>
            <a:r>
              <a:rPr lang="en-GB"/>
              <a:t>Summary</a:t>
            </a:r>
          </a:p>
          <a:p>
            <a:pPr lvl="0"/>
            <a:r>
              <a:rPr lang="en-GB"/>
              <a:t>Summary</a:t>
            </a:r>
          </a:p>
          <a:p>
            <a:pPr lvl="0"/>
            <a:r>
              <a:rPr lang="en-GB"/>
              <a:t>Summary</a:t>
            </a:r>
          </a:p>
        </p:txBody>
      </p:sp>
      <p:sp>
        <p:nvSpPr>
          <p:cNvPr id="11" name="Text Placeholder 7">
            <a:extLst>
              <a:ext uri="{FF2B5EF4-FFF2-40B4-BE49-F238E27FC236}">
                <a16:creationId xmlns:a16="http://schemas.microsoft.com/office/drawing/2014/main" id="{2E928C42-B0B6-4519-A65B-892A84727388}"/>
              </a:ext>
            </a:extLst>
          </p:cNvPr>
          <p:cNvSpPr>
            <a:spLocks noGrp="1"/>
          </p:cNvSpPr>
          <p:nvPr>
            <p:ph type="body" sz="quarter" idx="19" hasCustomPrompt="1"/>
          </p:nvPr>
        </p:nvSpPr>
        <p:spPr>
          <a:xfrm>
            <a:off x="7718425" y="3745780"/>
            <a:ext cx="4042153" cy="193899"/>
          </a:xfrm>
        </p:spPr>
        <p:txBody>
          <a:bodyPr wrap="square" anchor="b" anchorCtr="0">
            <a:spAutoFit/>
          </a:bodyPr>
          <a:lstStyle>
            <a:lvl1pPr marL="0" indent="0">
              <a:lnSpc>
                <a:spcPct val="90000"/>
              </a:lnSpc>
              <a:spcBef>
                <a:spcPts val="400"/>
              </a:spcBef>
              <a:buNone/>
              <a:defRPr sz="1400" b="1">
                <a:latin typeface="Univers" panose="02000503030000020004" pitchFamily="50" charset="0"/>
              </a:defRPr>
            </a:lvl1pPr>
          </a:lstStyle>
          <a:p>
            <a:pPr lvl="0"/>
            <a:r>
              <a:rPr lang="en-GB" err="1"/>
              <a:t>Subheadline</a:t>
            </a:r>
            <a:endParaRPr lang="en-GB"/>
          </a:p>
        </p:txBody>
      </p:sp>
    </p:spTree>
    <p:extLst>
      <p:ext uri="{BB962C8B-B14F-4D97-AF65-F5344CB8AC3E}">
        <p14:creationId xmlns:p14="http://schemas.microsoft.com/office/powerpoint/2010/main" val="1389176125"/>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apter Style 1.0">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D71C17DD-C4F6-43A9-BD57-B6276CC4D0FF}"/>
              </a:ext>
            </a:extLst>
          </p:cNvPr>
          <p:cNvSpPr>
            <a:spLocks noGrp="1"/>
          </p:cNvSpPr>
          <p:nvPr>
            <p:ph type="pic" sz="quarter" idx="17"/>
          </p:nvPr>
        </p:nvSpPr>
        <p:spPr>
          <a:xfrm>
            <a:off x="3606800" y="624842"/>
            <a:ext cx="8585200" cy="5318758"/>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
        <p:nvSpPr>
          <p:cNvPr id="3" name="Title 2">
            <a:extLst>
              <a:ext uri="{FF2B5EF4-FFF2-40B4-BE49-F238E27FC236}">
                <a16:creationId xmlns:a16="http://schemas.microsoft.com/office/drawing/2014/main" id="{1453F6D8-7034-4D57-A6E8-04B3CAEFA1F0}"/>
              </a:ext>
            </a:extLst>
          </p:cNvPr>
          <p:cNvSpPr>
            <a:spLocks noGrp="1"/>
          </p:cNvSpPr>
          <p:nvPr>
            <p:ph type="title" hasCustomPrompt="1"/>
          </p:nvPr>
        </p:nvSpPr>
        <p:spPr>
          <a:xfrm>
            <a:off x="901700" y="3266596"/>
            <a:ext cx="2169964" cy="553998"/>
          </a:xfrm>
        </p:spPr>
        <p:txBody>
          <a:bodyPr/>
          <a:lstStyle>
            <a:lvl1pPr>
              <a:defRPr b="1"/>
            </a:lvl1pPr>
          </a:lstStyle>
          <a:p>
            <a:r>
              <a:rPr lang="en-GB"/>
              <a:t>Title</a:t>
            </a:r>
          </a:p>
        </p:txBody>
      </p:sp>
      <p:sp>
        <p:nvSpPr>
          <p:cNvPr id="12" name="Text Placeholder 9">
            <a:extLst>
              <a:ext uri="{FF2B5EF4-FFF2-40B4-BE49-F238E27FC236}">
                <a16:creationId xmlns:a16="http://schemas.microsoft.com/office/drawing/2014/main" id="{DC65E1D6-513C-4288-A84C-3A14C2406A9E}"/>
              </a:ext>
            </a:extLst>
          </p:cNvPr>
          <p:cNvSpPr>
            <a:spLocks noGrp="1"/>
          </p:cNvSpPr>
          <p:nvPr>
            <p:ph type="body" sz="quarter" idx="20" hasCustomPrompt="1"/>
          </p:nvPr>
        </p:nvSpPr>
        <p:spPr>
          <a:xfrm>
            <a:off x="901700" y="3802906"/>
            <a:ext cx="2169964" cy="553998"/>
          </a:xfrm>
        </p:spPr>
        <p:txBody>
          <a:bodyPr wrap="square" lIns="0">
            <a:spAutoFit/>
          </a:bodyPr>
          <a:lstStyle>
            <a:lvl1pPr marL="0" indent="0">
              <a:lnSpc>
                <a:spcPct val="90000"/>
              </a:lnSpc>
              <a:spcBef>
                <a:spcPts val="0"/>
              </a:spcBef>
              <a:buFont typeface="Arial" panose="020B0604020202020204" pitchFamily="34" charset="0"/>
              <a:buNone/>
              <a:defRPr sz="4000" cap="all" baseline="0">
                <a:latin typeface="Univers Condensed Light" panose="020B0306020202040204" pitchFamily="34" charset="0"/>
              </a:defRPr>
            </a:lvl1pPr>
          </a:lstStyle>
          <a:p>
            <a:pPr lvl="0"/>
            <a:r>
              <a:rPr lang="en-GB"/>
              <a:t>Subtitle</a:t>
            </a:r>
          </a:p>
        </p:txBody>
      </p:sp>
      <p:sp>
        <p:nvSpPr>
          <p:cNvPr id="13" name="Text Placeholder 9">
            <a:extLst>
              <a:ext uri="{FF2B5EF4-FFF2-40B4-BE49-F238E27FC236}">
                <a16:creationId xmlns:a16="http://schemas.microsoft.com/office/drawing/2014/main" id="{6D23D0DC-264B-4DA6-98A2-62CD6A5C152B}"/>
              </a:ext>
            </a:extLst>
          </p:cNvPr>
          <p:cNvSpPr>
            <a:spLocks noGrp="1"/>
          </p:cNvSpPr>
          <p:nvPr>
            <p:ph type="body" sz="quarter" idx="21" hasCustomPrompt="1"/>
          </p:nvPr>
        </p:nvSpPr>
        <p:spPr>
          <a:xfrm>
            <a:off x="901700" y="2511595"/>
            <a:ext cx="2169964" cy="830997"/>
          </a:xfrm>
        </p:spPr>
        <p:txBody>
          <a:bodyPr wrap="square" lIns="0" anchor="b">
            <a:spAutoFit/>
          </a:bodyPr>
          <a:lstStyle>
            <a:lvl1pPr marL="0" indent="0">
              <a:lnSpc>
                <a:spcPct val="90000"/>
              </a:lnSpc>
              <a:spcBef>
                <a:spcPts val="0"/>
              </a:spcBef>
              <a:buFont typeface="Arial" panose="020B0604020202020204" pitchFamily="34" charset="0"/>
              <a:buNone/>
              <a:defRPr sz="6000" b="1" cap="all" baseline="0">
                <a:solidFill>
                  <a:schemeClr val="accent1"/>
                </a:solidFill>
                <a:latin typeface="+mj-lt"/>
              </a:defRPr>
            </a:lvl1pPr>
          </a:lstStyle>
          <a:p>
            <a:pPr lvl="0"/>
            <a:r>
              <a:rPr lang="en-GB"/>
              <a:t>01</a:t>
            </a:r>
          </a:p>
        </p:txBody>
      </p:sp>
    </p:spTree>
    <p:extLst>
      <p:ext uri="{BB962C8B-B14F-4D97-AF65-F5344CB8AC3E}">
        <p14:creationId xmlns:p14="http://schemas.microsoft.com/office/powerpoint/2010/main" val="668448071"/>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ext &amp; picture 3">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D71C17DD-C4F6-43A9-BD57-B6276CC4D0FF}"/>
              </a:ext>
            </a:extLst>
          </p:cNvPr>
          <p:cNvSpPr>
            <a:spLocks noGrp="1"/>
          </p:cNvSpPr>
          <p:nvPr>
            <p:ph type="pic" sz="quarter" idx="17"/>
          </p:nvPr>
        </p:nvSpPr>
        <p:spPr>
          <a:xfrm>
            <a:off x="5006649" y="619168"/>
            <a:ext cx="7185351" cy="5313848"/>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1277285" y="1888041"/>
            <a:ext cx="2592000" cy="2215991"/>
          </a:xfrm>
        </p:spPr>
        <p:txBody>
          <a:bodyPr anchor="b"/>
          <a:lstStyle>
            <a:lvl1pPr>
              <a:defRPr/>
            </a:lvl1pPr>
          </a:lstStyle>
          <a:p>
            <a:r>
              <a:rPr lang="en-GB"/>
              <a:t>your title goes here AND EVEN</a:t>
            </a:r>
            <a:br>
              <a:rPr lang="en-GB"/>
            </a:br>
            <a:r>
              <a:rPr lang="en-GB"/>
              <a:t>on 4 lines</a:t>
            </a:r>
          </a:p>
        </p:txBody>
      </p:sp>
      <p:sp>
        <p:nvSpPr>
          <p:cNvPr id="5" name="Text Placeholder 4">
            <a:extLst>
              <a:ext uri="{FF2B5EF4-FFF2-40B4-BE49-F238E27FC236}">
                <a16:creationId xmlns:a16="http://schemas.microsoft.com/office/drawing/2014/main" id="{280D48D4-916E-4F76-81A6-08B8700198EC}"/>
              </a:ext>
            </a:extLst>
          </p:cNvPr>
          <p:cNvSpPr>
            <a:spLocks noGrp="1"/>
          </p:cNvSpPr>
          <p:nvPr>
            <p:ph type="body" sz="quarter" idx="10" hasCustomPrompt="1"/>
          </p:nvPr>
        </p:nvSpPr>
        <p:spPr>
          <a:xfrm>
            <a:off x="1277285" y="4069838"/>
            <a:ext cx="2592000" cy="387798"/>
          </a:xfrm>
        </p:spPr>
        <p:txBody>
          <a:bodyPr wrap="square">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spTree>
    <p:extLst>
      <p:ext uri="{BB962C8B-B14F-4D97-AF65-F5344CB8AC3E}">
        <p14:creationId xmlns:p14="http://schemas.microsoft.com/office/powerpoint/2010/main" val="2043923908"/>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ext &amp; picture 2">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D71C17DD-C4F6-43A9-BD57-B6276CC4D0FF}"/>
              </a:ext>
            </a:extLst>
          </p:cNvPr>
          <p:cNvSpPr>
            <a:spLocks noGrp="1"/>
          </p:cNvSpPr>
          <p:nvPr>
            <p:ph type="pic" sz="quarter" idx="17"/>
          </p:nvPr>
        </p:nvSpPr>
        <p:spPr>
          <a:xfrm>
            <a:off x="6098117" y="-1"/>
            <a:ext cx="6093883" cy="5933017"/>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1021290" y="1138173"/>
            <a:ext cx="4046009" cy="1661993"/>
          </a:xfrm>
        </p:spPr>
        <p:txBody>
          <a:bodyPr anchor="b"/>
          <a:lstStyle>
            <a:lvl1pPr>
              <a:defRPr/>
            </a:lvl1pPr>
          </a:lstStyle>
          <a:p>
            <a:r>
              <a:rPr lang="en-GB"/>
              <a:t>your title goes here AND EVEN</a:t>
            </a:r>
            <a:br>
              <a:rPr lang="en-GB"/>
            </a:br>
            <a:r>
              <a:rPr lang="en-GB"/>
              <a:t>on 3 lines</a:t>
            </a:r>
          </a:p>
        </p:txBody>
      </p:sp>
      <p:sp>
        <p:nvSpPr>
          <p:cNvPr id="3" name="Content Placeholder 2">
            <a:extLst>
              <a:ext uri="{FF2B5EF4-FFF2-40B4-BE49-F238E27FC236}">
                <a16:creationId xmlns:a16="http://schemas.microsoft.com/office/drawing/2014/main" id="{BFFD9471-9684-4C86-B974-F934402EE95B}"/>
              </a:ext>
            </a:extLst>
          </p:cNvPr>
          <p:cNvSpPr>
            <a:spLocks noGrp="1"/>
          </p:cNvSpPr>
          <p:nvPr>
            <p:ph idx="1" hasCustomPrompt="1"/>
          </p:nvPr>
        </p:nvSpPr>
        <p:spPr>
          <a:xfrm>
            <a:off x="1021291" y="3599037"/>
            <a:ext cx="4046009" cy="484620"/>
          </a:xfrm>
        </p:spPr>
        <p:txBody>
          <a:bodyPr wrap="square" numCol="1" spcCol="900000" anchor="t">
            <a:spAutoFit/>
          </a:bodyPr>
          <a:lstStyle>
            <a:lvl1pPr marL="0" indent="0">
              <a:lnSpc>
                <a:spcPct val="117000"/>
              </a:lnSpc>
              <a:buFont typeface="Arial" panose="020B0604020202020204" pitchFamily="34" charset="0"/>
              <a:buNone/>
              <a:defRPr/>
            </a:lvl1pPr>
          </a:lstStyle>
          <a:p>
            <a:pPr lvl="0"/>
            <a:r>
              <a:rPr lang="en-GB" noProof="1"/>
              <a:t>Lorem ipsum dolor sit amet, consectetuer adipiscing elit, sed diam nonummy. </a:t>
            </a:r>
          </a:p>
        </p:txBody>
      </p:sp>
      <p:sp>
        <p:nvSpPr>
          <p:cNvPr id="5" name="Text Placeholder 4">
            <a:extLst>
              <a:ext uri="{FF2B5EF4-FFF2-40B4-BE49-F238E27FC236}">
                <a16:creationId xmlns:a16="http://schemas.microsoft.com/office/drawing/2014/main" id="{280D48D4-916E-4F76-81A6-08B8700198EC}"/>
              </a:ext>
            </a:extLst>
          </p:cNvPr>
          <p:cNvSpPr>
            <a:spLocks noGrp="1"/>
          </p:cNvSpPr>
          <p:nvPr>
            <p:ph type="body" sz="quarter" idx="10" hasCustomPrompt="1"/>
          </p:nvPr>
        </p:nvSpPr>
        <p:spPr>
          <a:xfrm>
            <a:off x="1021290" y="2762797"/>
            <a:ext cx="4046009" cy="387798"/>
          </a:xfrm>
        </p:spPr>
        <p:txBody>
          <a:bodyPr wrap="square">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spTree>
    <p:extLst>
      <p:ext uri="{BB962C8B-B14F-4D97-AF65-F5344CB8AC3E}">
        <p14:creationId xmlns:p14="http://schemas.microsoft.com/office/powerpoint/2010/main" val="578347713"/>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ext &amp; picture 4">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D71C17DD-C4F6-43A9-BD57-B6276CC4D0FF}"/>
              </a:ext>
            </a:extLst>
          </p:cNvPr>
          <p:cNvSpPr>
            <a:spLocks noGrp="1"/>
          </p:cNvSpPr>
          <p:nvPr>
            <p:ph type="pic" sz="quarter" idx="17"/>
          </p:nvPr>
        </p:nvSpPr>
        <p:spPr>
          <a:xfrm>
            <a:off x="0" y="0"/>
            <a:ext cx="7360920" cy="6238240"/>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8285690" y="801623"/>
            <a:ext cx="3210909" cy="1661993"/>
          </a:xfrm>
        </p:spPr>
        <p:txBody>
          <a:bodyPr anchor="b"/>
          <a:lstStyle>
            <a:lvl1pPr>
              <a:defRPr/>
            </a:lvl1pPr>
          </a:lstStyle>
          <a:p>
            <a:r>
              <a:rPr lang="en-GB"/>
              <a:t>your title goes here </a:t>
            </a:r>
            <a:br>
              <a:rPr lang="en-GB"/>
            </a:br>
            <a:r>
              <a:rPr lang="en-GB"/>
              <a:t>on 3 lines</a:t>
            </a:r>
          </a:p>
        </p:txBody>
      </p:sp>
      <p:sp>
        <p:nvSpPr>
          <p:cNvPr id="3" name="Content Placeholder 2">
            <a:extLst>
              <a:ext uri="{FF2B5EF4-FFF2-40B4-BE49-F238E27FC236}">
                <a16:creationId xmlns:a16="http://schemas.microsoft.com/office/drawing/2014/main" id="{BFFD9471-9684-4C86-B974-F934402EE95B}"/>
              </a:ext>
            </a:extLst>
          </p:cNvPr>
          <p:cNvSpPr>
            <a:spLocks noGrp="1"/>
          </p:cNvSpPr>
          <p:nvPr>
            <p:ph idx="1" hasCustomPrompt="1"/>
          </p:nvPr>
        </p:nvSpPr>
        <p:spPr>
          <a:xfrm>
            <a:off x="8285691" y="3229715"/>
            <a:ext cx="3210909" cy="736677"/>
          </a:xfrm>
        </p:spPr>
        <p:txBody>
          <a:bodyPr wrap="square" numCol="1" spcCol="900000" anchor="t">
            <a:spAutoFit/>
          </a:bodyPr>
          <a:lstStyle>
            <a:lvl1pPr marL="0" indent="0">
              <a:lnSpc>
                <a:spcPct val="117000"/>
              </a:lnSpc>
              <a:buFont typeface="Arial" panose="020B0604020202020204" pitchFamily="34" charset="0"/>
              <a:buNone/>
              <a:defRPr/>
            </a:lvl1pPr>
          </a:lstStyle>
          <a:p>
            <a:pPr lvl="0"/>
            <a:r>
              <a:rPr lang="en-GB" noProof="1"/>
              <a:t>Lorem ipsum dolor sit amet, consec-tetuer adipiscing elit, sed diam nonummy nibh euismod tincidunt. </a:t>
            </a:r>
          </a:p>
        </p:txBody>
      </p:sp>
      <p:sp>
        <p:nvSpPr>
          <p:cNvPr id="5" name="Text Placeholder 4">
            <a:extLst>
              <a:ext uri="{FF2B5EF4-FFF2-40B4-BE49-F238E27FC236}">
                <a16:creationId xmlns:a16="http://schemas.microsoft.com/office/drawing/2014/main" id="{280D48D4-916E-4F76-81A6-08B8700198EC}"/>
              </a:ext>
            </a:extLst>
          </p:cNvPr>
          <p:cNvSpPr>
            <a:spLocks noGrp="1"/>
          </p:cNvSpPr>
          <p:nvPr>
            <p:ph type="body" sz="quarter" idx="10" hasCustomPrompt="1"/>
          </p:nvPr>
        </p:nvSpPr>
        <p:spPr>
          <a:xfrm>
            <a:off x="8285690" y="2427835"/>
            <a:ext cx="3210909" cy="387798"/>
          </a:xfrm>
        </p:spPr>
        <p:txBody>
          <a:bodyPr wrap="square">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sp>
        <p:nvSpPr>
          <p:cNvPr id="9" name="Picture Placeholder 11">
            <a:extLst>
              <a:ext uri="{FF2B5EF4-FFF2-40B4-BE49-F238E27FC236}">
                <a16:creationId xmlns:a16="http://schemas.microsoft.com/office/drawing/2014/main" id="{90583DE0-6C07-4087-8353-D77A3C008BCC}"/>
              </a:ext>
            </a:extLst>
          </p:cNvPr>
          <p:cNvSpPr>
            <a:spLocks noGrp="1"/>
          </p:cNvSpPr>
          <p:nvPr>
            <p:ph type="pic" sz="quarter" idx="13"/>
          </p:nvPr>
        </p:nvSpPr>
        <p:spPr>
          <a:xfrm>
            <a:off x="4495800" y="2179637"/>
            <a:ext cx="3384000" cy="3031200"/>
          </a:xfrm>
          <a:blipFill>
            <a:blip r:embed="rId2">
              <a:extLst>
                <a:ext uri="{96DAC541-7B7A-43D3-8B79-37D633B846F1}">
                  <asvg:svgBlip xmlns:asvg="http://schemas.microsoft.com/office/drawing/2016/SVG/main" r:embed="rId3"/>
                </a:ext>
              </a:extLst>
            </a:blip>
            <a:stretch>
              <a:fillRect/>
            </a:stretch>
          </a:blipFill>
        </p:spPr>
        <p:txBody>
          <a:bodyPr lIns="36000" tIns="36000" rIns="36000" bIns="36000">
            <a:noAutofit/>
          </a:bodyPr>
          <a:lstStyle>
            <a:lvl1pPr marL="0" indent="0">
              <a:buFont typeface="Arial" panose="020B0604020202020204" pitchFamily="34" charset="0"/>
              <a:buNone/>
              <a:defRPr sz="900"/>
            </a:lvl1pPr>
          </a:lstStyle>
          <a:p>
            <a:r>
              <a:rPr lang="en-GB" dirty="0"/>
              <a:t>Click icon to add picture</a:t>
            </a:r>
          </a:p>
        </p:txBody>
      </p:sp>
    </p:spTree>
    <p:extLst>
      <p:ext uri="{BB962C8B-B14F-4D97-AF65-F5344CB8AC3E}">
        <p14:creationId xmlns:p14="http://schemas.microsoft.com/office/powerpoint/2010/main" val="3664045534"/>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ext &amp; pictures 1">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D71C17DD-C4F6-43A9-BD57-B6276CC4D0FF}"/>
              </a:ext>
            </a:extLst>
          </p:cNvPr>
          <p:cNvSpPr>
            <a:spLocks noGrp="1"/>
          </p:cNvSpPr>
          <p:nvPr>
            <p:ph type="pic" sz="quarter" idx="17"/>
          </p:nvPr>
        </p:nvSpPr>
        <p:spPr>
          <a:xfrm>
            <a:off x="449263" y="627926"/>
            <a:ext cx="5862761" cy="2693202"/>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7968208" y="2085129"/>
            <a:ext cx="2592000" cy="2215991"/>
          </a:xfrm>
        </p:spPr>
        <p:txBody>
          <a:bodyPr anchor="b"/>
          <a:lstStyle>
            <a:lvl1pPr>
              <a:defRPr/>
            </a:lvl1pPr>
          </a:lstStyle>
          <a:p>
            <a:r>
              <a:rPr lang="en-GB"/>
              <a:t>your title goes here AND EVEN</a:t>
            </a:r>
            <a:br>
              <a:rPr lang="en-GB"/>
            </a:br>
            <a:r>
              <a:rPr lang="en-GB"/>
              <a:t>on 4 lines</a:t>
            </a:r>
          </a:p>
        </p:txBody>
      </p:sp>
      <p:sp>
        <p:nvSpPr>
          <p:cNvPr id="5" name="Text Placeholder 4">
            <a:extLst>
              <a:ext uri="{FF2B5EF4-FFF2-40B4-BE49-F238E27FC236}">
                <a16:creationId xmlns:a16="http://schemas.microsoft.com/office/drawing/2014/main" id="{280D48D4-916E-4F76-81A6-08B8700198EC}"/>
              </a:ext>
            </a:extLst>
          </p:cNvPr>
          <p:cNvSpPr>
            <a:spLocks noGrp="1"/>
          </p:cNvSpPr>
          <p:nvPr>
            <p:ph type="body" sz="quarter" idx="10" hasCustomPrompt="1"/>
          </p:nvPr>
        </p:nvSpPr>
        <p:spPr>
          <a:xfrm>
            <a:off x="7968208" y="4265338"/>
            <a:ext cx="2592000" cy="387798"/>
          </a:xfrm>
        </p:spPr>
        <p:txBody>
          <a:bodyPr wrap="square">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sp>
        <p:nvSpPr>
          <p:cNvPr id="7" name="Picture Placeholder 8">
            <a:extLst>
              <a:ext uri="{FF2B5EF4-FFF2-40B4-BE49-F238E27FC236}">
                <a16:creationId xmlns:a16="http://schemas.microsoft.com/office/drawing/2014/main" id="{78D8D0C3-7156-4AFF-BD35-3497F49ACB8F}"/>
              </a:ext>
            </a:extLst>
          </p:cNvPr>
          <p:cNvSpPr>
            <a:spLocks noGrp="1"/>
          </p:cNvSpPr>
          <p:nvPr>
            <p:ph type="pic" sz="quarter" idx="18"/>
          </p:nvPr>
        </p:nvSpPr>
        <p:spPr>
          <a:xfrm>
            <a:off x="449263" y="3536872"/>
            <a:ext cx="5862761" cy="2693202"/>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Tree>
    <p:extLst>
      <p:ext uri="{BB962C8B-B14F-4D97-AF65-F5344CB8AC3E}">
        <p14:creationId xmlns:p14="http://schemas.microsoft.com/office/powerpoint/2010/main" val="2335351217"/>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mp; pictures 2">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D71C17DD-C4F6-43A9-BD57-B6276CC4D0FF}"/>
              </a:ext>
            </a:extLst>
          </p:cNvPr>
          <p:cNvSpPr>
            <a:spLocks noGrp="1"/>
          </p:cNvSpPr>
          <p:nvPr>
            <p:ph type="pic" sz="quarter" idx="17"/>
          </p:nvPr>
        </p:nvSpPr>
        <p:spPr>
          <a:xfrm>
            <a:off x="449264" y="620713"/>
            <a:ext cx="5435070" cy="1714500"/>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695324" y="4799147"/>
            <a:ext cx="10807200" cy="553998"/>
          </a:xfrm>
        </p:spPr>
        <p:txBody>
          <a:bodyPr wrap="square" anchor="b">
            <a:spAutoFit/>
          </a:bodyPr>
          <a:lstStyle>
            <a:lvl1pPr>
              <a:defRPr/>
            </a:lvl1pPr>
          </a:lstStyle>
          <a:p>
            <a:r>
              <a:rPr lang="en-GB"/>
              <a:t>your title goes here</a:t>
            </a:r>
          </a:p>
        </p:txBody>
      </p:sp>
      <p:sp>
        <p:nvSpPr>
          <p:cNvPr id="3" name="Content Placeholder 2">
            <a:extLst>
              <a:ext uri="{FF2B5EF4-FFF2-40B4-BE49-F238E27FC236}">
                <a16:creationId xmlns:a16="http://schemas.microsoft.com/office/drawing/2014/main" id="{BFFD9471-9684-4C86-B974-F934402EE95B}"/>
              </a:ext>
            </a:extLst>
          </p:cNvPr>
          <p:cNvSpPr>
            <a:spLocks noGrp="1"/>
          </p:cNvSpPr>
          <p:nvPr>
            <p:ph idx="1" hasCustomPrompt="1"/>
          </p:nvPr>
        </p:nvSpPr>
        <p:spPr>
          <a:xfrm>
            <a:off x="695326" y="5504880"/>
            <a:ext cx="5544690" cy="484620"/>
          </a:xfrm>
        </p:spPr>
        <p:txBody>
          <a:bodyPr wrap="square" numCol="1" spcCol="900000" anchor="t">
            <a:spAutoFit/>
          </a:bodyPr>
          <a:lstStyle>
            <a:lvl1pPr marL="0" indent="0">
              <a:lnSpc>
                <a:spcPct val="117000"/>
              </a:lnSpc>
              <a:buFont typeface="Arial" panose="020B0604020202020204" pitchFamily="34" charset="0"/>
              <a:buNone/>
              <a:defRPr/>
            </a:lvl1pPr>
          </a:lstStyle>
          <a:p>
            <a:pPr lvl="0"/>
            <a:r>
              <a:rPr lang="en-GB" noProof="1"/>
              <a:t>Lorem ipsum dolor sit amet, consectetuer adipiscing elit, sed diam nonummy nibh euismod tincidunt ut laoreet. Lorem ipsum dolor sit.</a:t>
            </a:r>
          </a:p>
        </p:txBody>
      </p:sp>
      <p:sp>
        <p:nvSpPr>
          <p:cNvPr id="8" name="Picture Placeholder 8">
            <a:extLst>
              <a:ext uri="{FF2B5EF4-FFF2-40B4-BE49-F238E27FC236}">
                <a16:creationId xmlns:a16="http://schemas.microsoft.com/office/drawing/2014/main" id="{F62F6A32-8692-210F-00C8-6613814B4FE5}"/>
              </a:ext>
            </a:extLst>
          </p:cNvPr>
          <p:cNvSpPr>
            <a:spLocks noGrp="1"/>
          </p:cNvSpPr>
          <p:nvPr>
            <p:ph type="pic" sz="quarter" idx="18"/>
          </p:nvPr>
        </p:nvSpPr>
        <p:spPr>
          <a:xfrm>
            <a:off x="449264" y="2551113"/>
            <a:ext cx="2705416" cy="1714500"/>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
        <p:nvSpPr>
          <p:cNvPr id="9" name="Picture Placeholder 8">
            <a:extLst>
              <a:ext uri="{FF2B5EF4-FFF2-40B4-BE49-F238E27FC236}">
                <a16:creationId xmlns:a16="http://schemas.microsoft.com/office/drawing/2014/main" id="{621C37BE-733F-B2DE-AABC-94AD196B6A93}"/>
              </a:ext>
            </a:extLst>
          </p:cNvPr>
          <p:cNvSpPr>
            <a:spLocks noGrp="1"/>
          </p:cNvSpPr>
          <p:nvPr>
            <p:ph type="pic" sz="quarter" idx="19"/>
          </p:nvPr>
        </p:nvSpPr>
        <p:spPr>
          <a:xfrm>
            <a:off x="6096000" y="620713"/>
            <a:ext cx="2705416" cy="1714500"/>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
        <p:nvSpPr>
          <p:cNvPr id="11" name="Picture Placeholder 8">
            <a:extLst>
              <a:ext uri="{FF2B5EF4-FFF2-40B4-BE49-F238E27FC236}">
                <a16:creationId xmlns:a16="http://schemas.microsoft.com/office/drawing/2014/main" id="{F33BBD67-3CAB-0D96-76F6-E6DB43724F9A}"/>
              </a:ext>
            </a:extLst>
          </p:cNvPr>
          <p:cNvSpPr>
            <a:spLocks noGrp="1"/>
          </p:cNvSpPr>
          <p:nvPr>
            <p:ph type="pic" sz="quarter" idx="20"/>
          </p:nvPr>
        </p:nvSpPr>
        <p:spPr>
          <a:xfrm>
            <a:off x="3378465" y="2551113"/>
            <a:ext cx="5435070" cy="1714500"/>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
        <p:nvSpPr>
          <p:cNvPr id="12" name="Picture Placeholder 8">
            <a:extLst>
              <a:ext uri="{FF2B5EF4-FFF2-40B4-BE49-F238E27FC236}">
                <a16:creationId xmlns:a16="http://schemas.microsoft.com/office/drawing/2014/main" id="{B266F139-E592-F7DB-C6D7-08C55B770EF2}"/>
              </a:ext>
            </a:extLst>
          </p:cNvPr>
          <p:cNvSpPr>
            <a:spLocks noGrp="1"/>
          </p:cNvSpPr>
          <p:nvPr>
            <p:ph type="pic" sz="quarter" idx="21"/>
          </p:nvPr>
        </p:nvSpPr>
        <p:spPr>
          <a:xfrm>
            <a:off x="9035734" y="620713"/>
            <a:ext cx="2705416" cy="3644900"/>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Tree>
    <p:extLst>
      <p:ext uri="{BB962C8B-B14F-4D97-AF65-F5344CB8AC3E}">
        <p14:creationId xmlns:p14="http://schemas.microsoft.com/office/powerpoint/2010/main" val="1855470467"/>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amp; pictures 3">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D71C17DD-C4F6-43A9-BD57-B6276CC4D0FF}"/>
              </a:ext>
            </a:extLst>
          </p:cNvPr>
          <p:cNvSpPr>
            <a:spLocks noGrp="1"/>
          </p:cNvSpPr>
          <p:nvPr>
            <p:ph type="pic" sz="quarter" idx="17"/>
          </p:nvPr>
        </p:nvSpPr>
        <p:spPr>
          <a:xfrm>
            <a:off x="9048328" y="620712"/>
            <a:ext cx="2692821" cy="2692800"/>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1021290" y="1455673"/>
            <a:ext cx="4046009" cy="1661993"/>
          </a:xfrm>
        </p:spPr>
        <p:txBody>
          <a:bodyPr anchor="b"/>
          <a:lstStyle>
            <a:lvl1pPr>
              <a:defRPr/>
            </a:lvl1pPr>
          </a:lstStyle>
          <a:p>
            <a:r>
              <a:rPr lang="en-GB"/>
              <a:t>your title goes here AND EVEN</a:t>
            </a:r>
            <a:br>
              <a:rPr lang="en-GB"/>
            </a:br>
            <a:r>
              <a:rPr lang="en-GB"/>
              <a:t>on 3 lines</a:t>
            </a:r>
          </a:p>
        </p:txBody>
      </p:sp>
      <p:sp>
        <p:nvSpPr>
          <p:cNvPr id="3" name="Content Placeholder 2">
            <a:extLst>
              <a:ext uri="{FF2B5EF4-FFF2-40B4-BE49-F238E27FC236}">
                <a16:creationId xmlns:a16="http://schemas.microsoft.com/office/drawing/2014/main" id="{BFFD9471-9684-4C86-B974-F934402EE95B}"/>
              </a:ext>
            </a:extLst>
          </p:cNvPr>
          <p:cNvSpPr>
            <a:spLocks noGrp="1"/>
          </p:cNvSpPr>
          <p:nvPr>
            <p:ph idx="1" hasCustomPrompt="1"/>
          </p:nvPr>
        </p:nvSpPr>
        <p:spPr>
          <a:xfrm>
            <a:off x="1021291" y="3429000"/>
            <a:ext cx="4046009" cy="988732"/>
          </a:xfrm>
        </p:spPr>
        <p:txBody>
          <a:bodyPr wrap="square" numCol="1" spcCol="900000" anchor="t">
            <a:spAutoFit/>
          </a:bodyPr>
          <a:lstStyle>
            <a:lvl1pPr marL="0" indent="0">
              <a:lnSpc>
                <a:spcPct val="117000"/>
              </a:lnSpc>
              <a:buFont typeface="Arial" panose="020B0604020202020204" pitchFamily="34" charset="0"/>
              <a:buNone/>
              <a:defRPr/>
            </a:lvl1pPr>
          </a:lstStyle>
          <a:p>
            <a:pPr lvl="0"/>
            <a:r>
              <a:rPr lang="en-GB" noProof="1"/>
              <a:t>Lorem ipsum dolor sit amet, consectetuer adipiscing elit, sed diam nonummy nibh euismod tincidunt ut laoreet dolore magna aliquam erat volutpat. </a:t>
            </a:r>
          </a:p>
        </p:txBody>
      </p:sp>
      <p:sp>
        <p:nvSpPr>
          <p:cNvPr id="8" name="Picture Placeholder 8">
            <a:extLst>
              <a:ext uri="{FF2B5EF4-FFF2-40B4-BE49-F238E27FC236}">
                <a16:creationId xmlns:a16="http://schemas.microsoft.com/office/drawing/2014/main" id="{FB0C22D1-E2A5-4AE3-8B1F-EA255A31B1D8}"/>
              </a:ext>
            </a:extLst>
          </p:cNvPr>
          <p:cNvSpPr>
            <a:spLocks noGrp="1"/>
          </p:cNvSpPr>
          <p:nvPr>
            <p:ph type="pic" sz="quarter" idx="18"/>
          </p:nvPr>
        </p:nvSpPr>
        <p:spPr>
          <a:xfrm>
            <a:off x="9048328" y="3544488"/>
            <a:ext cx="2692821" cy="2692800"/>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
        <p:nvSpPr>
          <p:cNvPr id="9" name="Picture Placeholder 8">
            <a:extLst>
              <a:ext uri="{FF2B5EF4-FFF2-40B4-BE49-F238E27FC236}">
                <a16:creationId xmlns:a16="http://schemas.microsoft.com/office/drawing/2014/main" id="{69067A87-A939-F052-A2DF-894AB6EE5892}"/>
              </a:ext>
            </a:extLst>
          </p:cNvPr>
          <p:cNvSpPr>
            <a:spLocks noGrp="1"/>
          </p:cNvSpPr>
          <p:nvPr>
            <p:ph type="pic" sz="quarter" idx="19"/>
          </p:nvPr>
        </p:nvSpPr>
        <p:spPr>
          <a:xfrm>
            <a:off x="6121400" y="620712"/>
            <a:ext cx="2692800" cy="5616576"/>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Tree>
    <p:extLst>
      <p:ext uri="{BB962C8B-B14F-4D97-AF65-F5344CB8AC3E}">
        <p14:creationId xmlns:p14="http://schemas.microsoft.com/office/powerpoint/2010/main" val="1386506048"/>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ext &amp; picture 2">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3A9222D7-CB3C-B4F5-BF6C-F9D4121C5B28}"/>
              </a:ext>
            </a:extLst>
          </p:cNvPr>
          <p:cNvSpPr/>
          <p:nvPr userDrawn="1"/>
        </p:nvSpPr>
        <p:spPr>
          <a:xfrm>
            <a:off x="1599274" y="1652487"/>
            <a:ext cx="3232777" cy="3232777"/>
          </a:xfrm>
          <a:prstGeom prst="ellipse">
            <a:avLst/>
          </a:pr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 Placeholder 14">
            <a:extLst>
              <a:ext uri="{FF2B5EF4-FFF2-40B4-BE49-F238E27FC236}">
                <a16:creationId xmlns:a16="http://schemas.microsoft.com/office/drawing/2014/main" id="{3D029B8D-59B7-D8AC-5595-7847080C9CF2}"/>
              </a:ext>
            </a:extLst>
          </p:cNvPr>
          <p:cNvSpPr>
            <a:spLocks noGrp="1"/>
          </p:cNvSpPr>
          <p:nvPr>
            <p:ph type="body" sz="quarter" idx="12" hasCustomPrompt="1"/>
          </p:nvPr>
        </p:nvSpPr>
        <p:spPr>
          <a:xfrm>
            <a:off x="1487452" y="1539000"/>
            <a:ext cx="3456420" cy="3459750"/>
          </a:xfrm>
          <a:prstGeom prst="blockArc">
            <a:avLst>
              <a:gd name="adj1" fmla="val 16221032"/>
              <a:gd name="adj2" fmla="val 17847949"/>
              <a:gd name="adj3" fmla="val 6910"/>
            </a:avLst>
          </a:prstGeom>
          <a:solidFill>
            <a:schemeClr val="bg1"/>
          </a:solidFill>
        </p:spPr>
        <p:txBody>
          <a:bodyPr>
            <a:normAutofit/>
          </a:bodyPr>
          <a:lstStyle>
            <a:lvl1pPr marL="0" indent="0">
              <a:buFont typeface="Arial" panose="020B0604020202020204" pitchFamily="34" charset="0"/>
              <a:buNone/>
              <a:defRPr sz="200"/>
            </a:lvl1pPr>
            <a:lvl2pPr marL="357188" indent="0">
              <a:buFont typeface="Arial" panose="020B0604020202020204" pitchFamily="34" charset="0"/>
              <a:buNone/>
              <a:defRPr/>
            </a:lvl2pPr>
            <a:lvl3pPr marL="717550" indent="0">
              <a:buFont typeface="Arial" panose="020B0604020202020204" pitchFamily="34" charset="0"/>
              <a:buNone/>
              <a:defRPr/>
            </a:lvl3pPr>
            <a:lvl4pPr marL="1074737" indent="0">
              <a:buFont typeface="Arial" panose="020B0604020202020204" pitchFamily="34" charset="0"/>
              <a:buNone/>
              <a:defRPr/>
            </a:lvl4pPr>
            <a:lvl5pPr marL="1435100" indent="0">
              <a:buFont typeface="Arial" panose="020B0604020202020204" pitchFamily="34" charset="0"/>
              <a:buNone/>
              <a:defRPr/>
            </a:lvl5pPr>
          </a:lstStyle>
          <a:p>
            <a:pPr lvl="0"/>
            <a:r>
              <a:rPr lang="en-GB"/>
              <a:t> </a:t>
            </a:r>
          </a:p>
        </p:txBody>
      </p:sp>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6096000" y="1595373"/>
            <a:ext cx="4046009" cy="1661993"/>
          </a:xfrm>
        </p:spPr>
        <p:txBody>
          <a:bodyPr anchor="b"/>
          <a:lstStyle>
            <a:lvl1pPr>
              <a:defRPr/>
            </a:lvl1pPr>
          </a:lstStyle>
          <a:p>
            <a:r>
              <a:rPr lang="en-GB"/>
              <a:t>your title goes here AND EVEN</a:t>
            </a:r>
            <a:br>
              <a:rPr lang="en-GB"/>
            </a:br>
            <a:r>
              <a:rPr lang="en-GB"/>
              <a:t>on 3 lines</a:t>
            </a:r>
          </a:p>
        </p:txBody>
      </p:sp>
      <p:sp>
        <p:nvSpPr>
          <p:cNvPr id="3" name="Content Placeholder 2">
            <a:extLst>
              <a:ext uri="{FF2B5EF4-FFF2-40B4-BE49-F238E27FC236}">
                <a16:creationId xmlns:a16="http://schemas.microsoft.com/office/drawing/2014/main" id="{BFFD9471-9684-4C86-B974-F934402EE95B}"/>
              </a:ext>
            </a:extLst>
          </p:cNvPr>
          <p:cNvSpPr>
            <a:spLocks noGrp="1"/>
          </p:cNvSpPr>
          <p:nvPr>
            <p:ph idx="1" hasCustomPrompt="1"/>
          </p:nvPr>
        </p:nvSpPr>
        <p:spPr>
          <a:xfrm>
            <a:off x="6096001" y="3542452"/>
            <a:ext cx="5112567" cy="1492845"/>
          </a:xfrm>
        </p:spPr>
        <p:txBody>
          <a:bodyPr wrap="square" numCol="1" spcCol="900000" anchor="t">
            <a:spAutoFit/>
          </a:bodyPr>
          <a:lstStyle>
            <a:lvl1pPr marL="0" indent="0">
              <a:lnSpc>
                <a:spcPct val="117000"/>
              </a:lnSpc>
              <a:buFont typeface="Arial" panose="020B0604020202020204" pitchFamily="34" charset="0"/>
              <a:buNone/>
              <a:defRPr/>
            </a:lvl1pPr>
          </a:lstStyle>
          <a:p>
            <a:pPr lvl="0"/>
            <a:r>
              <a:rPr lang="en-GB" noProof="1"/>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a:t>
            </a:r>
          </a:p>
        </p:txBody>
      </p:sp>
      <p:sp>
        <p:nvSpPr>
          <p:cNvPr id="9" name="Text Placeholder 8">
            <a:extLst>
              <a:ext uri="{FF2B5EF4-FFF2-40B4-BE49-F238E27FC236}">
                <a16:creationId xmlns:a16="http://schemas.microsoft.com/office/drawing/2014/main" id="{AC63A05A-28AA-16B5-D23B-FBEB2997246B}"/>
              </a:ext>
            </a:extLst>
          </p:cNvPr>
          <p:cNvSpPr>
            <a:spLocks noGrp="1"/>
          </p:cNvSpPr>
          <p:nvPr>
            <p:ph type="body" sz="quarter" idx="10" hasCustomPrompt="1"/>
          </p:nvPr>
        </p:nvSpPr>
        <p:spPr>
          <a:xfrm>
            <a:off x="2027667" y="2227262"/>
            <a:ext cx="2375990" cy="1439863"/>
          </a:xfrm>
        </p:spPr>
        <p:txBody>
          <a:bodyPr wrap="none" anchor="b">
            <a:noAutofit/>
          </a:bodyPr>
          <a:lstStyle>
            <a:lvl1pPr marL="0" indent="0" algn="ctr">
              <a:buFont typeface="Arial" panose="020B0604020202020204" pitchFamily="34" charset="0"/>
              <a:buNone/>
              <a:defRPr sz="9000">
                <a:latin typeface="+mj-lt"/>
              </a:defRPr>
            </a:lvl1pPr>
          </a:lstStyle>
          <a:p>
            <a:pPr lvl="0"/>
            <a:r>
              <a:rPr lang="en-GB"/>
              <a:t>00%</a:t>
            </a:r>
          </a:p>
        </p:txBody>
      </p:sp>
      <p:sp>
        <p:nvSpPr>
          <p:cNvPr id="12" name="Text Placeholder 11">
            <a:extLst>
              <a:ext uri="{FF2B5EF4-FFF2-40B4-BE49-F238E27FC236}">
                <a16:creationId xmlns:a16="http://schemas.microsoft.com/office/drawing/2014/main" id="{7684079B-F29D-A3A5-DC06-E442E2D763B7}"/>
              </a:ext>
            </a:extLst>
          </p:cNvPr>
          <p:cNvSpPr>
            <a:spLocks noGrp="1"/>
          </p:cNvSpPr>
          <p:nvPr>
            <p:ph type="body" sz="quarter" idx="11" hasCustomPrompt="1"/>
          </p:nvPr>
        </p:nvSpPr>
        <p:spPr>
          <a:xfrm>
            <a:off x="2027667" y="3584202"/>
            <a:ext cx="2375990" cy="484620"/>
          </a:xfrm>
        </p:spPr>
        <p:txBody>
          <a:bodyPr wrap="square">
            <a:spAutoFit/>
          </a:bodyPr>
          <a:lstStyle>
            <a:lvl1pPr marL="0" indent="0" algn="ctr">
              <a:buFont typeface="Arial" panose="020B0604020202020204" pitchFamily="34" charset="0"/>
              <a:buNone/>
              <a:defRPr b="1">
                <a:latin typeface="Univers" panose="02000503040000020003" pitchFamily="50" charset="0"/>
              </a:defRPr>
            </a:lvl1pPr>
          </a:lstStyle>
          <a:p>
            <a:pPr lvl="0"/>
            <a:r>
              <a:rPr lang="en-GB"/>
              <a:t>Lorem ipsum dolor sit amet, consectetuer </a:t>
            </a:r>
          </a:p>
        </p:txBody>
      </p:sp>
    </p:spTree>
    <p:extLst>
      <p:ext uri="{BB962C8B-B14F-4D97-AF65-F5344CB8AC3E}">
        <p14:creationId xmlns:p14="http://schemas.microsoft.com/office/powerpoint/2010/main" val="30298297"/>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ext &amp;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6096000" y="1595373"/>
            <a:ext cx="4046009" cy="1661993"/>
          </a:xfrm>
        </p:spPr>
        <p:txBody>
          <a:bodyPr anchor="b"/>
          <a:lstStyle>
            <a:lvl1pPr>
              <a:defRPr/>
            </a:lvl1pPr>
          </a:lstStyle>
          <a:p>
            <a:r>
              <a:rPr lang="en-GB"/>
              <a:t>your title goes here AND EVEN</a:t>
            </a:r>
            <a:br>
              <a:rPr lang="en-GB"/>
            </a:br>
            <a:r>
              <a:rPr lang="en-GB"/>
              <a:t>on 3 lines</a:t>
            </a:r>
          </a:p>
        </p:txBody>
      </p:sp>
      <p:sp>
        <p:nvSpPr>
          <p:cNvPr id="3" name="Content Placeholder 2">
            <a:extLst>
              <a:ext uri="{FF2B5EF4-FFF2-40B4-BE49-F238E27FC236}">
                <a16:creationId xmlns:a16="http://schemas.microsoft.com/office/drawing/2014/main" id="{BFFD9471-9684-4C86-B974-F934402EE95B}"/>
              </a:ext>
            </a:extLst>
          </p:cNvPr>
          <p:cNvSpPr>
            <a:spLocks noGrp="1"/>
          </p:cNvSpPr>
          <p:nvPr>
            <p:ph idx="1" hasCustomPrompt="1"/>
          </p:nvPr>
        </p:nvSpPr>
        <p:spPr>
          <a:xfrm>
            <a:off x="6096001" y="3542452"/>
            <a:ext cx="5112567" cy="1492845"/>
          </a:xfrm>
        </p:spPr>
        <p:txBody>
          <a:bodyPr wrap="square" numCol="1" spcCol="900000" anchor="t">
            <a:spAutoFit/>
          </a:bodyPr>
          <a:lstStyle>
            <a:lvl1pPr marL="0" indent="0">
              <a:lnSpc>
                <a:spcPct val="117000"/>
              </a:lnSpc>
              <a:buFont typeface="Arial" panose="020B0604020202020204" pitchFamily="34" charset="0"/>
              <a:buNone/>
              <a:defRPr/>
            </a:lvl1pPr>
          </a:lstStyle>
          <a:p>
            <a:pPr lvl="0"/>
            <a:r>
              <a:rPr lang="en-GB" noProof="1"/>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a:t>
            </a:r>
          </a:p>
        </p:txBody>
      </p:sp>
      <p:sp>
        <p:nvSpPr>
          <p:cNvPr id="8" name="Graphic 6">
            <a:extLst>
              <a:ext uri="{FF2B5EF4-FFF2-40B4-BE49-F238E27FC236}">
                <a16:creationId xmlns:a16="http://schemas.microsoft.com/office/drawing/2014/main" id="{C78C9679-9C50-6C27-B573-81D5F16A2BAF}"/>
              </a:ext>
            </a:extLst>
          </p:cNvPr>
          <p:cNvSpPr/>
          <p:nvPr/>
        </p:nvSpPr>
        <p:spPr>
          <a:xfrm>
            <a:off x="1560375" y="1597540"/>
            <a:ext cx="3310575" cy="2961083"/>
          </a:xfrm>
          <a:custGeom>
            <a:avLst/>
            <a:gdLst>
              <a:gd name="connsiteX0" fmla="*/ 1872003 w 3310575"/>
              <a:gd name="connsiteY0" fmla="*/ 2866864 h 2961083"/>
              <a:gd name="connsiteX1" fmla="*/ 1655288 w 3310575"/>
              <a:gd name="connsiteY1" fmla="*/ 2879112 h 2961083"/>
              <a:gd name="connsiteX2" fmla="*/ 0 w 3310575"/>
              <a:gd name="connsiteY2" fmla="*/ 1439524 h 2961083"/>
              <a:gd name="connsiteX3" fmla="*/ 1655288 w 3310575"/>
              <a:gd name="connsiteY3" fmla="*/ 0 h 2961083"/>
              <a:gd name="connsiteX4" fmla="*/ 3310575 w 3310575"/>
              <a:gd name="connsiteY4" fmla="*/ 1439524 h 2961083"/>
              <a:gd name="connsiteX5" fmla="*/ 2949679 w 3310575"/>
              <a:gd name="connsiteY5" fmla="*/ 2336847 h 2961083"/>
              <a:gd name="connsiteX6" fmla="*/ 2928039 w 3310575"/>
              <a:gd name="connsiteY6" fmla="*/ 2464782 h 2961083"/>
              <a:gd name="connsiteX7" fmla="*/ 3086372 w 3310575"/>
              <a:gd name="connsiteY7" fmla="*/ 2838498 h 2961083"/>
              <a:gd name="connsiteX8" fmla="*/ 2974555 w 3310575"/>
              <a:gd name="connsiteY8" fmla="*/ 2955327 h 2961083"/>
              <a:gd name="connsiteX9" fmla="*/ 2321934 w 3310575"/>
              <a:gd name="connsiteY9" fmla="*/ 2712149 h 2961083"/>
              <a:gd name="connsiteX0" fmla="*/ 1872003 w 3310575"/>
              <a:gd name="connsiteY0" fmla="*/ 2866864 h 2961083"/>
              <a:gd name="connsiteX1" fmla="*/ 1655288 w 3310575"/>
              <a:gd name="connsiteY1" fmla="*/ 2879112 h 2961083"/>
              <a:gd name="connsiteX2" fmla="*/ 0 w 3310575"/>
              <a:gd name="connsiteY2" fmla="*/ 1439524 h 2961083"/>
              <a:gd name="connsiteX3" fmla="*/ 1655288 w 3310575"/>
              <a:gd name="connsiteY3" fmla="*/ 0 h 2961083"/>
              <a:gd name="connsiteX4" fmla="*/ 3310575 w 3310575"/>
              <a:gd name="connsiteY4" fmla="*/ 1439524 h 2961083"/>
              <a:gd name="connsiteX5" fmla="*/ 2949679 w 3310575"/>
              <a:gd name="connsiteY5" fmla="*/ 2336847 h 2961083"/>
              <a:gd name="connsiteX6" fmla="*/ 2928039 w 3310575"/>
              <a:gd name="connsiteY6" fmla="*/ 2464782 h 2961083"/>
              <a:gd name="connsiteX7" fmla="*/ 3086372 w 3310575"/>
              <a:gd name="connsiteY7" fmla="*/ 2838498 h 2961083"/>
              <a:gd name="connsiteX8" fmla="*/ 2974555 w 3310575"/>
              <a:gd name="connsiteY8" fmla="*/ 2955327 h 2961083"/>
              <a:gd name="connsiteX9" fmla="*/ 2321934 w 3310575"/>
              <a:gd name="connsiteY9" fmla="*/ 2712149 h 2961083"/>
              <a:gd name="connsiteX10" fmla="*/ 1872003 w 3310575"/>
              <a:gd name="connsiteY10" fmla="*/ 2866864 h 2961083"/>
              <a:gd name="connsiteX0" fmla="*/ 1872003 w 3310575"/>
              <a:gd name="connsiteY0" fmla="*/ 2866864 h 2961083"/>
              <a:gd name="connsiteX1" fmla="*/ 1655288 w 3310575"/>
              <a:gd name="connsiteY1" fmla="*/ 2879112 h 2961083"/>
              <a:gd name="connsiteX2" fmla="*/ 0 w 3310575"/>
              <a:gd name="connsiteY2" fmla="*/ 1439524 h 2961083"/>
              <a:gd name="connsiteX3" fmla="*/ 1655288 w 3310575"/>
              <a:gd name="connsiteY3" fmla="*/ 0 h 2961083"/>
              <a:gd name="connsiteX4" fmla="*/ 3310575 w 3310575"/>
              <a:gd name="connsiteY4" fmla="*/ 1439524 h 2961083"/>
              <a:gd name="connsiteX5" fmla="*/ 2949679 w 3310575"/>
              <a:gd name="connsiteY5" fmla="*/ 2336847 h 2961083"/>
              <a:gd name="connsiteX6" fmla="*/ 2928039 w 3310575"/>
              <a:gd name="connsiteY6" fmla="*/ 2464782 h 2961083"/>
              <a:gd name="connsiteX7" fmla="*/ 3086372 w 3310575"/>
              <a:gd name="connsiteY7" fmla="*/ 2838498 h 2961083"/>
              <a:gd name="connsiteX8" fmla="*/ 2974555 w 3310575"/>
              <a:gd name="connsiteY8" fmla="*/ 2955327 h 2961083"/>
              <a:gd name="connsiteX9" fmla="*/ 2321934 w 3310575"/>
              <a:gd name="connsiteY9" fmla="*/ 2712149 h 2961083"/>
              <a:gd name="connsiteX10" fmla="*/ 1872003 w 3310575"/>
              <a:gd name="connsiteY10" fmla="*/ 2866864 h 2961083"/>
              <a:gd name="connsiteX0" fmla="*/ 1872003 w 3310575"/>
              <a:gd name="connsiteY0" fmla="*/ 2866864 h 2961083"/>
              <a:gd name="connsiteX1" fmla="*/ 1655288 w 3310575"/>
              <a:gd name="connsiteY1" fmla="*/ 2879112 h 2961083"/>
              <a:gd name="connsiteX2" fmla="*/ 0 w 3310575"/>
              <a:gd name="connsiteY2" fmla="*/ 1439524 h 2961083"/>
              <a:gd name="connsiteX3" fmla="*/ 1655288 w 3310575"/>
              <a:gd name="connsiteY3" fmla="*/ 0 h 2961083"/>
              <a:gd name="connsiteX4" fmla="*/ 3310575 w 3310575"/>
              <a:gd name="connsiteY4" fmla="*/ 1439524 h 2961083"/>
              <a:gd name="connsiteX5" fmla="*/ 2949679 w 3310575"/>
              <a:gd name="connsiteY5" fmla="*/ 2336847 h 2961083"/>
              <a:gd name="connsiteX6" fmla="*/ 2928039 w 3310575"/>
              <a:gd name="connsiteY6" fmla="*/ 2464782 h 2961083"/>
              <a:gd name="connsiteX7" fmla="*/ 3086372 w 3310575"/>
              <a:gd name="connsiteY7" fmla="*/ 2838498 h 2961083"/>
              <a:gd name="connsiteX8" fmla="*/ 2974555 w 3310575"/>
              <a:gd name="connsiteY8" fmla="*/ 2955327 h 2961083"/>
              <a:gd name="connsiteX9" fmla="*/ 2321934 w 3310575"/>
              <a:gd name="connsiteY9" fmla="*/ 2712149 h 2961083"/>
              <a:gd name="connsiteX10" fmla="*/ 1872003 w 3310575"/>
              <a:gd name="connsiteY10" fmla="*/ 2866864 h 2961083"/>
              <a:gd name="connsiteX0" fmla="*/ 1872003 w 3310575"/>
              <a:gd name="connsiteY0" fmla="*/ 2866864 h 2961083"/>
              <a:gd name="connsiteX1" fmla="*/ 1655288 w 3310575"/>
              <a:gd name="connsiteY1" fmla="*/ 2879112 h 2961083"/>
              <a:gd name="connsiteX2" fmla="*/ 0 w 3310575"/>
              <a:gd name="connsiteY2" fmla="*/ 1439524 h 2961083"/>
              <a:gd name="connsiteX3" fmla="*/ 1655288 w 3310575"/>
              <a:gd name="connsiteY3" fmla="*/ 0 h 2961083"/>
              <a:gd name="connsiteX4" fmla="*/ 3310575 w 3310575"/>
              <a:gd name="connsiteY4" fmla="*/ 1439524 h 2961083"/>
              <a:gd name="connsiteX5" fmla="*/ 2949679 w 3310575"/>
              <a:gd name="connsiteY5" fmla="*/ 2336847 h 2961083"/>
              <a:gd name="connsiteX6" fmla="*/ 2928039 w 3310575"/>
              <a:gd name="connsiteY6" fmla="*/ 2464782 h 2961083"/>
              <a:gd name="connsiteX7" fmla="*/ 3086372 w 3310575"/>
              <a:gd name="connsiteY7" fmla="*/ 2838498 h 2961083"/>
              <a:gd name="connsiteX8" fmla="*/ 2974555 w 3310575"/>
              <a:gd name="connsiteY8" fmla="*/ 2955327 h 2961083"/>
              <a:gd name="connsiteX9" fmla="*/ 2321934 w 3310575"/>
              <a:gd name="connsiteY9" fmla="*/ 2712149 h 2961083"/>
              <a:gd name="connsiteX10" fmla="*/ 1872003 w 3310575"/>
              <a:gd name="connsiteY10" fmla="*/ 2866864 h 2961083"/>
              <a:gd name="connsiteX0" fmla="*/ 1872003 w 3310575"/>
              <a:gd name="connsiteY0" fmla="*/ 2866864 h 2961083"/>
              <a:gd name="connsiteX1" fmla="*/ 1655288 w 3310575"/>
              <a:gd name="connsiteY1" fmla="*/ 2879112 h 2961083"/>
              <a:gd name="connsiteX2" fmla="*/ 0 w 3310575"/>
              <a:gd name="connsiteY2" fmla="*/ 1439524 h 2961083"/>
              <a:gd name="connsiteX3" fmla="*/ 1655288 w 3310575"/>
              <a:gd name="connsiteY3" fmla="*/ 0 h 2961083"/>
              <a:gd name="connsiteX4" fmla="*/ 3310575 w 3310575"/>
              <a:gd name="connsiteY4" fmla="*/ 1439524 h 2961083"/>
              <a:gd name="connsiteX5" fmla="*/ 2949679 w 3310575"/>
              <a:gd name="connsiteY5" fmla="*/ 2336847 h 2961083"/>
              <a:gd name="connsiteX6" fmla="*/ 2928039 w 3310575"/>
              <a:gd name="connsiteY6" fmla="*/ 2464782 h 2961083"/>
              <a:gd name="connsiteX7" fmla="*/ 3086372 w 3310575"/>
              <a:gd name="connsiteY7" fmla="*/ 2838498 h 2961083"/>
              <a:gd name="connsiteX8" fmla="*/ 2974555 w 3310575"/>
              <a:gd name="connsiteY8" fmla="*/ 2955327 h 2961083"/>
              <a:gd name="connsiteX9" fmla="*/ 2321934 w 3310575"/>
              <a:gd name="connsiteY9" fmla="*/ 2712149 h 2961083"/>
              <a:gd name="connsiteX10" fmla="*/ 1872003 w 3310575"/>
              <a:gd name="connsiteY10" fmla="*/ 2866864 h 2961083"/>
              <a:gd name="connsiteX0" fmla="*/ 1872003 w 3310575"/>
              <a:gd name="connsiteY0" fmla="*/ 2866864 h 2961083"/>
              <a:gd name="connsiteX1" fmla="*/ 1655288 w 3310575"/>
              <a:gd name="connsiteY1" fmla="*/ 2879112 h 2961083"/>
              <a:gd name="connsiteX2" fmla="*/ 0 w 3310575"/>
              <a:gd name="connsiteY2" fmla="*/ 1439524 h 2961083"/>
              <a:gd name="connsiteX3" fmla="*/ 1655288 w 3310575"/>
              <a:gd name="connsiteY3" fmla="*/ 0 h 2961083"/>
              <a:gd name="connsiteX4" fmla="*/ 3310575 w 3310575"/>
              <a:gd name="connsiteY4" fmla="*/ 1439524 h 2961083"/>
              <a:gd name="connsiteX5" fmla="*/ 2949679 w 3310575"/>
              <a:gd name="connsiteY5" fmla="*/ 2336847 h 2961083"/>
              <a:gd name="connsiteX6" fmla="*/ 2928039 w 3310575"/>
              <a:gd name="connsiteY6" fmla="*/ 2464782 h 2961083"/>
              <a:gd name="connsiteX7" fmla="*/ 3086372 w 3310575"/>
              <a:gd name="connsiteY7" fmla="*/ 2838498 h 2961083"/>
              <a:gd name="connsiteX8" fmla="*/ 2974555 w 3310575"/>
              <a:gd name="connsiteY8" fmla="*/ 2955327 h 2961083"/>
              <a:gd name="connsiteX9" fmla="*/ 2321934 w 3310575"/>
              <a:gd name="connsiteY9" fmla="*/ 2712149 h 2961083"/>
              <a:gd name="connsiteX10" fmla="*/ 1872003 w 3310575"/>
              <a:gd name="connsiteY10" fmla="*/ 2866864 h 2961083"/>
              <a:gd name="connsiteX0" fmla="*/ 1872003 w 3310575"/>
              <a:gd name="connsiteY0" fmla="*/ 2866864 h 2961083"/>
              <a:gd name="connsiteX1" fmla="*/ 1655288 w 3310575"/>
              <a:gd name="connsiteY1" fmla="*/ 2879112 h 2961083"/>
              <a:gd name="connsiteX2" fmla="*/ 0 w 3310575"/>
              <a:gd name="connsiteY2" fmla="*/ 1439524 h 2961083"/>
              <a:gd name="connsiteX3" fmla="*/ 1655288 w 3310575"/>
              <a:gd name="connsiteY3" fmla="*/ 0 h 2961083"/>
              <a:gd name="connsiteX4" fmla="*/ 3310575 w 3310575"/>
              <a:gd name="connsiteY4" fmla="*/ 1439524 h 2961083"/>
              <a:gd name="connsiteX5" fmla="*/ 2949679 w 3310575"/>
              <a:gd name="connsiteY5" fmla="*/ 2336847 h 2961083"/>
              <a:gd name="connsiteX6" fmla="*/ 2928039 w 3310575"/>
              <a:gd name="connsiteY6" fmla="*/ 2464782 h 2961083"/>
              <a:gd name="connsiteX7" fmla="*/ 3086372 w 3310575"/>
              <a:gd name="connsiteY7" fmla="*/ 2838498 h 2961083"/>
              <a:gd name="connsiteX8" fmla="*/ 2974555 w 3310575"/>
              <a:gd name="connsiteY8" fmla="*/ 2955327 h 2961083"/>
              <a:gd name="connsiteX9" fmla="*/ 2321934 w 3310575"/>
              <a:gd name="connsiteY9" fmla="*/ 2712149 h 2961083"/>
              <a:gd name="connsiteX10" fmla="*/ 1872003 w 3310575"/>
              <a:gd name="connsiteY10" fmla="*/ 2866864 h 2961083"/>
              <a:gd name="connsiteX0" fmla="*/ 1872003 w 3310575"/>
              <a:gd name="connsiteY0" fmla="*/ 2866864 h 2961083"/>
              <a:gd name="connsiteX1" fmla="*/ 1655288 w 3310575"/>
              <a:gd name="connsiteY1" fmla="*/ 2879112 h 2961083"/>
              <a:gd name="connsiteX2" fmla="*/ 0 w 3310575"/>
              <a:gd name="connsiteY2" fmla="*/ 1439524 h 2961083"/>
              <a:gd name="connsiteX3" fmla="*/ 1655288 w 3310575"/>
              <a:gd name="connsiteY3" fmla="*/ 0 h 2961083"/>
              <a:gd name="connsiteX4" fmla="*/ 3310575 w 3310575"/>
              <a:gd name="connsiteY4" fmla="*/ 1439524 h 2961083"/>
              <a:gd name="connsiteX5" fmla="*/ 2949679 w 3310575"/>
              <a:gd name="connsiteY5" fmla="*/ 2336847 h 2961083"/>
              <a:gd name="connsiteX6" fmla="*/ 2928039 w 3310575"/>
              <a:gd name="connsiteY6" fmla="*/ 2464782 h 2961083"/>
              <a:gd name="connsiteX7" fmla="*/ 3086372 w 3310575"/>
              <a:gd name="connsiteY7" fmla="*/ 2838498 h 2961083"/>
              <a:gd name="connsiteX8" fmla="*/ 2974555 w 3310575"/>
              <a:gd name="connsiteY8" fmla="*/ 2955327 h 2961083"/>
              <a:gd name="connsiteX9" fmla="*/ 2321934 w 3310575"/>
              <a:gd name="connsiteY9" fmla="*/ 2712149 h 2961083"/>
              <a:gd name="connsiteX10" fmla="*/ 1872003 w 3310575"/>
              <a:gd name="connsiteY10" fmla="*/ 2866864 h 296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10575" h="2961083">
                <a:moveTo>
                  <a:pt x="1872003" y="2866864"/>
                </a:moveTo>
                <a:cubicBezTo>
                  <a:pt x="1801119" y="2874924"/>
                  <a:pt x="1728774" y="2879112"/>
                  <a:pt x="1655288" y="2879112"/>
                </a:cubicBezTo>
                <a:cubicBezTo>
                  <a:pt x="741085" y="2879112"/>
                  <a:pt x="0" y="2234613"/>
                  <a:pt x="0" y="1439524"/>
                </a:cubicBezTo>
                <a:cubicBezTo>
                  <a:pt x="0" y="644435"/>
                  <a:pt x="741085" y="0"/>
                  <a:pt x="1655288" y="0"/>
                </a:cubicBezTo>
                <a:cubicBezTo>
                  <a:pt x="2569491" y="0"/>
                  <a:pt x="3310575" y="644499"/>
                  <a:pt x="3310575" y="1439524"/>
                </a:cubicBezTo>
                <a:cubicBezTo>
                  <a:pt x="3310575" y="1778844"/>
                  <a:pt x="3175533" y="2090813"/>
                  <a:pt x="2949679" y="2336847"/>
                </a:cubicBezTo>
                <a:cubicBezTo>
                  <a:pt x="2917949" y="2371433"/>
                  <a:pt x="2909699" y="2421566"/>
                  <a:pt x="2928039" y="2464782"/>
                </a:cubicBezTo>
                <a:lnTo>
                  <a:pt x="3086372" y="2838498"/>
                </a:lnTo>
                <a:cubicBezTo>
                  <a:pt x="3116515" y="2909636"/>
                  <a:pt x="3046963" y="2982298"/>
                  <a:pt x="2974555" y="2955327"/>
                </a:cubicBezTo>
                <a:lnTo>
                  <a:pt x="2321934" y="2712149"/>
                </a:lnTo>
                <a:cubicBezTo>
                  <a:pt x="2240220" y="2767955"/>
                  <a:pt x="1984939" y="2859741"/>
                  <a:pt x="1872003" y="2866864"/>
                </a:cubicBezTo>
                <a:close/>
              </a:path>
            </a:pathLst>
          </a:custGeom>
          <a:noFill/>
          <a:ln w="44450" cap="rnd">
            <a:solidFill>
              <a:schemeClr val="accent1"/>
            </a:solidFill>
            <a:prstDash val="solid"/>
            <a:round/>
          </a:ln>
        </p:spPr>
        <p:txBody>
          <a:bodyPr rtlCol="0" anchor="ctr"/>
          <a:lstStyle/>
          <a:p>
            <a:endParaRPr lang="en-GB" dirty="0"/>
          </a:p>
        </p:txBody>
      </p:sp>
      <p:sp>
        <p:nvSpPr>
          <p:cNvPr id="15" name="Text Placeholder 14">
            <a:extLst>
              <a:ext uri="{FF2B5EF4-FFF2-40B4-BE49-F238E27FC236}">
                <a16:creationId xmlns:a16="http://schemas.microsoft.com/office/drawing/2014/main" id="{3D029B8D-59B7-D8AC-5595-7847080C9CF2}"/>
              </a:ext>
            </a:extLst>
          </p:cNvPr>
          <p:cNvSpPr>
            <a:spLocks noGrp="1"/>
          </p:cNvSpPr>
          <p:nvPr>
            <p:ph type="body" sz="quarter" idx="12" hasCustomPrompt="1"/>
          </p:nvPr>
        </p:nvSpPr>
        <p:spPr>
          <a:xfrm flipH="1">
            <a:off x="1142585" y="1010930"/>
            <a:ext cx="4132800" cy="4134302"/>
          </a:xfrm>
          <a:prstGeom prst="blockArc">
            <a:avLst>
              <a:gd name="adj1" fmla="val 14376504"/>
              <a:gd name="adj2" fmla="val 16267640"/>
              <a:gd name="adj3" fmla="val 18664"/>
            </a:avLst>
          </a:prstGeom>
          <a:solidFill>
            <a:schemeClr val="bg1"/>
          </a:solidFill>
        </p:spPr>
        <p:txBody>
          <a:bodyPr>
            <a:normAutofit/>
          </a:bodyPr>
          <a:lstStyle>
            <a:lvl1pPr marL="0" indent="0">
              <a:buFont typeface="Arial" panose="020B0604020202020204" pitchFamily="34" charset="0"/>
              <a:buNone/>
              <a:defRPr sz="200"/>
            </a:lvl1pPr>
            <a:lvl2pPr marL="357188" indent="0">
              <a:buFont typeface="Arial" panose="020B0604020202020204" pitchFamily="34" charset="0"/>
              <a:buNone/>
              <a:defRPr/>
            </a:lvl2pPr>
            <a:lvl3pPr marL="717550" indent="0">
              <a:buFont typeface="Arial" panose="020B0604020202020204" pitchFamily="34" charset="0"/>
              <a:buNone/>
              <a:defRPr/>
            </a:lvl3pPr>
            <a:lvl4pPr marL="1074737" indent="0">
              <a:buFont typeface="Arial" panose="020B0604020202020204" pitchFamily="34" charset="0"/>
              <a:buNone/>
              <a:defRPr/>
            </a:lvl4pPr>
            <a:lvl5pPr marL="1435100" indent="0">
              <a:buFont typeface="Arial" panose="020B0604020202020204" pitchFamily="34" charset="0"/>
              <a:buNone/>
              <a:defRPr/>
            </a:lvl5pPr>
          </a:lstStyle>
          <a:p>
            <a:pPr lvl="0"/>
            <a:r>
              <a:rPr lang="en-GB"/>
              <a:t> </a:t>
            </a:r>
          </a:p>
        </p:txBody>
      </p:sp>
      <p:sp>
        <p:nvSpPr>
          <p:cNvPr id="14" name="Text Placeholder 8">
            <a:extLst>
              <a:ext uri="{FF2B5EF4-FFF2-40B4-BE49-F238E27FC236}">
                <a16:creationId xmlns:a16="http://schemas.microsoft.com/office/drawing/2014/main" id="{603E4BA8-D435-2423-F3D3-463EA02019ED}"/>
              </a:ext>
            </a:extLst>
          </p:cNvPr>
          <p:cNvSpPr>
            <a:spLocks noGrp="1"/>
          </p:cNvSpPr>
          <p:nvPr>
            <p:ph type="body" sz="quarter" idx="13" hasCustomPrompt="1"/>
          </p:nvPr>
        </p:nvSpPr>
        <p:spPr>
          <a:xfrm>
            <a:off x="2027667" y="2227262"/>
            <a:ext cx="2375990" cy="1439863"/>
          </a:xfrm>
        </p:spPr>
        <p:txBody>
          <a:bodyPr wrap="none" anchor="b">
            <a:noAutofit/>
          </a:bodyPr>
          <a:lstStyle>
            <a:lvl1pPr marL="0" indent="0" algn="ctr">
              <a:buFont typeface="Arial" panose="020B0604020202020204" pitchFamily="34" charset="0"/>
              <a:buNone/>
              <a:defRPr sz="9000">
                <a:latin typeface="+mj-lt"/>
              </a:defRPr>
            </a:lvl1pPr>
          </a:lstStyle>
          <a:p>
            <a:pPr lvl="0"/>
            <a:r>
              <a:rPr lang="en-GB"/>
              <a:t>00%</a:t>
            </a:r>
          </a:p>
        </p:txBody>
      </p:sp>
    </p:spTree>
    <p:extLst>
      <p:ext uri="{BB962C8B-B14F-4D97-AF65-F5344CB8AC3E}">
        <p14:creationId xmlns:p14="http://schemas.microsoft.com/office/powerpoint/2010/main" val="3066847786"/>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1884890" y="1913136"/>
            <a:ext cx="4727576" cy="1661993"/>
          </a:xfrm>
        </p:spPr>
        <p:txBody>
          <a:bodyPr anchor="b"/>
          <a:lstStyle>
            <a:lvl1pPr>
              <a:defRPr/>
            </a:lvl1pPr>
          </a:lstStyle>
          <a:p>
            <a:r>
              <a:rPr lang="en-GB"/>
              <a:t>your title goes </a:t>
            </a:r>
            <a:br>
              <a:rPr lang="en-GB"/>
            </a:br>
            <a:r>
              <a:rPr lang="en-GB"/>
              <a:t>here and even </a:t>
            </a:r>
            <a:br>
              <a:rPr lang="en-GB"/>
            </a:br>
            <a:r>
              <a:rPr lang="en-GB"/>
              <a:t>on 3 lines</a:t>
            </a:r>
          </a:p>
        </p:txBody>
      </p:sp>
      <p:sp>
        <p:nvSpPr>
          <p:cNvPr id="3" name="Content Placeholder 2">
            <a:extLst>
              <a:ext uri="{FF2B5EF4-FFF2-40B4-BE49-F238E27FC236}">
                <a16:creationId xmlns:a16="http://schemas.microsoft.com/office/drawing/2014/main" id="{BFFD9471-9684-4C86-B974-F934402EE95B}"/>
              </a:ext>
            </a:extLst>
          </p:cNvPr>
          <p:cNvSpPr>
            <a:spLocks noGrp="1"/>
          </p:cNvSpPr>
          <p:nvPr>
            <p:ph idx="1" hasCustomPrompt="1"/>
          </p:nvPr>
        </p:nvSpPr>
        <p:spPr>
          <a:xfrm>
            <a:off x="1884891" y="4276499"/>
            <a:ext cx="4727576" cy="736677"/>
          </a:xfrm>
        </p:spPr>
        <p:txBody>
          <a:bodyPr wrap="square" numCol="1" spcCol="900000" anchor="t">
            <a:spAutoFit/>
          </a:bodyPr>
          <a:lstStyle>
            <a:lvl1pPr marL="0" indent="0">
              <a:lnSpc>
                <a:spcPct val="117000"/>
              </a:lnSpc>
              <a:buFont typeface="Arial" panose="020B0604020202020204" pitchFamily="34" charset="0"/>
              <a:buNone/>
              <a:defRPr/>
            </a:lvl1pPr>
          </a:lstStyle>
          <a:p>
            <a:pPr lvl="0"/>
            <a:r>
              <a:rPr lang="en-GB" noProof="1"/>
              <a:t>Lorem ipsum dolor sit amet, consectetuer adipiscing elit, sed diam nonummy nibh euismod tincidunt ut laoreet dolore magna aliquam erat volutpat. </a:t>
            </a:r>
          </a:p>
        </p:txBody>
      </p:sp>
      <p:sp>
        <p:nvSpPr>
          <p:cNvPr id="5" name="Text Placeholder 4">
            <a:extLst>
              <a:ext uri="{FF2B5EF4-FFF2-40B4-BE49-F238E27FC236}">
                <a16:creationId xmlns:a16="http://schemas.microsoft.com/office/drawing/2014/main" id="{280D48D4-916E-4F76-81A6-08B8700198EC}"/>
              </a:ext>
            </a:extLst>
          </p:cNvPr>
          <p:cNvSpPr>
            <a:spLocks noGrp="1"/>
          </p:cNvSpPr>
          <p:nvPr>
            <p:ph type="body" sz="quarter" idx="10" hasCustomPrompt="1"/>
          </p:nvPr>
        </p:nvSpPr>
        <p:spPr>
          <a:xfrm>
            <a:off x="1884890" y="3540659"/>
            <a:ext cx="4727576" cy="387798"/>
          </a:xfrm>
        </p:spPr>
        <p:txBody>
          <a:bodyPr wrap="square">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sp>
        <p:nvSpPr>
          <p:cNvPr id="9" name="Picture Placeholder 11">
            <a:extLst>
              <a:ext uri="{FF2B5EF4-FFF2-40B4-BE49-F238E27FC236}">
                <a16:creationId xmlns:a16="http://schemas.microsoft.com/office/drawing/2014/main" id="{90583DE0-6C07-4087-8353-D77A3C008BCC}"/>
              </a:ext>
            </a:extLst>
          </p:cNvPr>
          <p:cNvSpPr>
            <a:spLocks noGrp="1"/>
          </p:cNvSpPr>
          <p:nvPr>
            <p:ph type="pic" sz="quarter" idx="13"/>
          </p:nvPr>
        </p:nvSpPr>
        <p:spPr>
          <a:xfrm>
            <a:off x="7749735" y="1659600"/>
            <a:ext cx="2754000" cy="3538800"/>
          </a:xfrm>
          <a:blipFill>
            <a:blip r:embed="rId2">
              <a:extLst>
                <a:ext uri="{96DAC541-7B7A-43D3-8B79-37D633B846F1}">
                  <asvg:svgBlip xmlns:asvg="http://schemas.microsoft.com/office/drawing/2016/SVG/main" r:embed="rId3"/>
                </a:ext>
              </a:extLst>
            </a:blip>
            <a:stretch>
              <a:fillRect/>
            </a:stretch>
          </a:blipFill>
        </p:spPr>
        <p:txBody>
          <a:bodyPr lIns="36000" tIns="36000" rIns="36000" bIns="36000">
            <a:noAutofit/>
          </a:bodyPr>
          <a:lstStyle>
            <a:lvl1pPr marL="0" indent="0">
              <a:buFont typeface="Arial" panose="020B0604020202020204" pitchFamily="34" charset="0"/>
              <a:buNone/>
              <a:defRPr sz="900"/>
            </a:lvl1pPr>
          </a:lstStyle>
          <a:p>
            <a:r>
              <a:rPr lang="en-GB" dirty="0"/>
              <a:t>Click icon to add picture</a:t>
            </a:r>
          </a:p>
        </p:txBody>
      </p:sp>
    </p:spTree>
    <p:extLst>
      <p:ext uri="{BB962C8B-B14F-4D97-AF65-F5344CB8AC3E}">
        <p14:creationId xmlns:p14="http://schemas.microsoft.com/office/powerpoint/2010/main" val="18877272"/>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1273174" y="2155657"/>
            <a:ext cx="2592000" cy="2215991"/>
          </a:xfrm>
        </p:spPr>
        <p:txBody>
          <a:bodyPr anchor="b"/>
          <a:lstStyle>
            <a:lvl1pPr>
              <a:defRPr/>
            </a:lvl1pPr>
          </a:lstStyle>
          <a:p>
            <a:r>
              <a:rPr lang="en-GB"/>
              <a:t>your title goes here</a:t>
            </a:r>
            <a:br>
              <a:rPr lang="en-GB"/>
            </a:br>
            <a:r>
              <a:rPr lang="en-GB"/>
              <a:t>and even on 4 lines</a:t>
            </a:r>
          </a:p>
        </p:txBody>
      </p:sp>
      <p:sp>
        <p:nvSpPr>
          <p:cNvPr id="3" name="Content Placeholder 2">
            <a:extLst>
              <a:ext uri="{FF2B5EF4-FFF2-40B4-BE49-F238E27FC236}">
                <a16:creationId xmlns:a16="http://schemas.microsoft.com/office/drawing/2014/main" id="{BFFD9471-9684-4C86-B974-F934402EE95B}"/>
              </a:ext>
            </a:extLst>
          </p:cNvPr>
          <p:cNvSpPr>
            <a:spLocks noGrp="1"/>
          </p:cNvSpPr>
          <p:nvPr>
            <p:ph idx="1" hasCustomPrompt="1"/>
          </p:nvPr>
        </p:nvSpPr>
        <p:spPr>
          <a:xfrm>
            <a:off x="6102349" y="1373304"/>
            <a:ext cx="5397501" cy="3761351"/>
          </a:xfrm>
        </p:spPr>
        <p:txBody>
          <a:bodyPr wrap="square" numCol="1" spcCol="900000" anchor="ctr">
            <a:spAutoFit/>
          </a:bodyPr>
          <a:lstStyle>
            <a:lvl1pPr marL="0" indent="0">
              <a:lnSpc>
                <a:spcPct val="117000"/>
              </a:lnSpc>
              <a:buFont typeface="Arial" panose="020B0604020202020204" pitchFamily="34" charset="0"/>
              <a:buNone/>
              <a:defRPr/>
            </a:lvl1pPr>
          </a:lstStyle>
          <a:p>
            <a:pPr lvl="0"/>
            <a:r>
              <a:rPr lang="en-GB" noProof="1"/>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qui.Lorem ipsum dolor sit amet, consectetuer adipiscing elit, sed diam nonummy nibh euismod tincidunt ut laoreet dolore magna aliquam erat volutpat. </a:t>
            </a:r>
          </a:p>
        </p:txBody>
      </p:sp>
      <p:sp>
        <p:nvSpPr>
          <p:cNvPr id="5" name="Text Placeholder 4">
            <a:extLst>
              <a:ext uri="{FF2B5EF4-FFF2-40B4-BE49-F238E27FC236}">
                <a16:creationId xmlns:a16="http://schemas.microsoft.com/office/drawing/2014/main" id="{280D48D4-916E-4F76-81A6-08B8700198EC}"/>
              </a:ext>
            </a:extLst>
          </p:cNvPr>
          <p:cNvSpPr>
            <a:spLocks noGrp="1"/>
          </p:cNvSpPr>
          <p:nvPr>
            <p:ph type="body" sz="quarter" idx="10" hasCustomPrompt="1"/>
          </p:nvPr>
        </p:nvSpPr>
        <p:spPr>
          <a:xfrm>
            <a:off x="1273174" y="4334992"/>
            <a:ext cx="2592000" cy="387798"/>
          </a:xfrm>
        </p:spPr>
        <p:txBody>
          <a:bodyPr wrap="square">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cxnSp>
        <p:nvCxnSpPr>
          <p:cNvPr id="8" name="Straight Connector 7">
            <a:extLst>
              <a:ext uri="{FF2B5EF4-FFF2-40B4-BE49-F238E27FC236}">
                <a16:creationId xmlns:a16="http://schemas.microsoft.com/office/drawing/2014/main" id="{CB7BAEEC-34E9-40F1-97CB-F256AEB60C79}"/>
              </a:ext>
            </a:extLst>
          </p:cNvPr>
          <p:cNvCxnSpPr>
            <a:cxnSpLocks/>
          </p:cNvCxnSpPr>
          <p:nvPr/>
        </p:nvCxnSpPr>
        <p:spPr>
          <a:xfrm>
            <a:off x="5423545" y="805979"/>
            <a:ext cx="0" cy="489600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C30C9DE-444F-A957-CB4D-64EF6E6C52B5}"/>
              </a:ext>
            </a:extLst>
          </p:cNvPr>
          <p:cNvCxnSpPr>
            <a:cxnSpLocks/>
          </p:cNvCxnSpPr>
          <p:nvPr/>
        </p:nvCxnSpPr>
        <p:spPr>
          <a:xfrm>
            <a:off x="5423545" y="805979"/>
            <a:ext cx="0" cy="489600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DD25D67-F3AF-344B-849E-86610121D048}"/>
              </a:ext>
            </a:extLst>
          </p:cNvPr>
          <p:cNvCxnSpPr>
            <a:cxnSpLocks/>
          </p:cNvCxnSpPr>
          <p:nvPr userDrawn="1"/>
        </p:nvCxnSpPr>
        <p:spPr>
          <a:xfrm>
            <a:off x="5423545" y="805979"/>
            <a:ext cx="0" cy="489600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181464"/>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pter Style 1.1">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D71C17DD-C4F6-43A9-BD57-B6276CC4D0FF}"/>
              </a:ext>
            </a:extLst>
          </p:cNvPr>
          <p:cNvSpPr>
            <a:spLocks noGrp="1"/>
          </p:cNvSpPr>
          <p:nvPr>
            <p:ph type="pic" sz="quarter" idx="17"/>
          </p:nvPr>
        </p:nvSpPr>
        <p:spPr>
          <a:xfrm>
            <a:off x="3606800" y="624842"/>
            <a:ext cx="8585200" cy="5318758"/>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
        <p:nvSpPr>
          <p:cNvPr id="14" name="Picture Placeholder 11">
            <a:extLst>
              <a:ext uri="{FF2B5EF4-FFF2-40B4-BE49-F238E27FC236}">
                <a16:creationId xmlns:a16="http://schemas.microsoft.com/office/drawing/2014/main" id="{1005EB14-DE28-408C-9773-CE50C0EA7030}"/>
              </a:ext>
            </a:extLst>
          </p:cNvPr>
          <p:cNvSpPr>
            <a:spLocks noGrp="1" noRot="1" noMove="1" noResize="1" noEditPoints="1" noAdjustHandles="1" noChangeArrowheads="1" noChangeShapeType="1"/>
          </p:cNvSpPr>
          <p:nvPr>
            <p:ph type="pic" sz="quarter" idx="13" hasCustomPrompt="1"/>
          </p:nvPr>
        </p:nvSpPr>
        <p:spPr>
          <a:xfrm>
            <a:off x="-1" y="3156201"/>
            <a:ext cx="5482800" cy="3701799"/>
          </a:xfrm>
          <a:blipFill>
            <a:blip r:embed="rId2">
              <a:extLst>
                <a:ext uri="{96DAC541-7B7A-43D3-8B79-37D633B846F1}">
                  <asvg:svgBlip xmlns:asvg="http://schemas.microsoft.com/office/drawing/2016/SVG/main" r:embed="rId3"/>
                </a:ext>
              </a:extLst>
            </a:blip>
            <a:stretch>
              <a:fillRect b="-8726"/>
            </a:stretch>
          </a:blipFill>
        </p:spPr>
        <p:txBody>
          <a:bodyPr lIns="36000" tIns="36000" rIns="36000" bIns="36000">
            <a:noAutofit/>
          </a:bodyPr>
          <a:lstStyle>
            <a:lvl1pPr marL="0" indent="0">
              <a:buFont typeface="Arial" panose="020B0604020202020204" pitchFamily="34" charset="0"/>
              <a:buNone/>
              <a:defRPr sz="900"/>
            </a:lvl1pPr>
          </a:lstStyle>
          <a:p>
            <a:r>
              <a:rPr lang="en-GB" dirty="0"/>
              <a:t> </a:t>
            </a:r>
          </a:p>
        </p:txBody>
      </p:sp>
      <p:sp>
        <p:nvSpPr>
          <p:cNvPr id="3" name="Title 2">
            <a:extLst>
              <a:ext uri="{FF2B5EF4-FFF2-40B4-BE49-F238E27FC236}">
                <a16:creationId xmlns:a16="http://schemas.microsoft.com/office/drawing/2014/main" id="{1453F6D8-7034-4D57-A6E8-04B3CAEFA1F0}"/>
              </a:ext>
            </a:extLst>
          </p:cNvPr>
          <p:cNvSpPr>
            <a:spLocks noGrp="1"/>
          </p:cNvSpPr>
          <p:nvPr>
            <p:ph type="title" hasCustomPrompt="1"/>
          </p:nvPr>
        </p:nvSpPr>
        <p:spPr>
          <a:xfrm>
            <a:off x="901700" y="2269646"/>
            <a:ext cx="2169964" cy="553998"/>
          </a:xfrm>
        </p:spPr>
        <p:txBody>
          <a:bodyPr/>
          <a:lstStyle>
            <a:lvl1pPr>
              <a:defRPr b="1"/>
            </a:lvl1pPr>
          </a:lstStyle>
          <a:p>
            <a:r>
              <a:rPr lang="en-GB"/>
              <a:t>Title</a:t>
            </a:r>
          </a:p>
        </p:txBody>
      </p:sp>
      <p:sp>
        <p:nvSpPr>
          <p:cNvPr id="12" name="Text Placeholder 9">
            <a:extLst>
              <a:ext uri="{FF2B5EF4-FFF2-40B4-BE49-F238E27FC236}">
                <a16:creationId xmlns:a16="http://schemas.microsoft.com/office/drawing/2014/main" id="{DC65E1D6-513C-4288-A84C-3A14C2406A9E}"/>
              </a:ext>
            </a:extLst>
          </p:cNvPr>
          <p:cNvSpPr>
            <a:spLocks noGrp="1"/>
          </p:cNvSpPr>
          <p:nvPr>
            <p:ph type="body" sz="quarter" idx="20" hasCustomPrompt="1"/>
          </p:nvPr>
        </p:nvSpPr>
        <p:spPr>
          <a:xfrm>
            <a:off x="901700" y="2805956"/>
            <a:ext cx="2169964" cy="553998"/>
          </a:xfrm>
        </p:spPr>
        <p:txBody>
          <a:bodyPr wrap="square" lIns="0">
            <a:spAutoFit/>
          </a:bodyPr>
          <a:lstStyle>
            <a:lvl1pPr marL="0" indent="0">
              <a:lnSpc>
                <a:spcPct val="90000"/>
              </a:lnSpc>
              <a:spcBef>
                <a:spcPts val="0"/>
              </a:spcBef>
              <a:buFont typeface="Arial" panose="020B0604020202020204" pitchFamily="34" charset="0"/>
              <a:buNone/>
              <a:defRPr sz="4000" cap="all" baseline="0">
                <a:latin typeface="Univers Condensed Light" panose="020B0306020202040204" pitchFamily="34" charset="0"/>
              </a:defRPr>
            </a:lvl1pPr>
          </a:lstStyle>
          <a:p>
            <a:pPr lvl="0"/>
            <a:r>
              <a:rPr lang="en-GB"/>
              <a:t>Subtitle</a:t>
            </a:r>
          </a:p>
        </p:txBody>
      </p:sp>
      <p:sp>
        <p:nvSpPr>
          <p:cNvPr id="13" name="Text Placeholder 9">
            <a:extLst>
              <a:ext uri="{FF2B5EF4-FFF2-40B4-BE49-F238E27FC236}">
                <a16:creationId xmlns:a16="http://schemas.microsoft.com/office/drawing/2014/main" id="{6D23D0DC-264B-4DA6-98A2-62CD6A5C152B}"/>
              </a:ext>
            </a:extLst>
          </p:cNvPr>
          <p:cNvSpPr>
            <a:spLocks noGrp="1"/>
          </p:cNvSpPr>
          <p:nvPr>
            <p:ph type="body" sz="quarter" idx="21" hasCustomPrompt="1"/>
          </p:nvPr>
        </p:nvSpPr>
        <p:spPr>
          <a:xfrm>
            <a:off x="901700" y="1514645"/>
            <a:ext cx="2169964" cy="830997"/>
          </a:xfrm>
        </p:spPr>
        <p:txBody>
          <a:bodyPr wrap="square" lIns="0" anchor="b">
            <a:spAutoFit/>
          </a:bodyPr>
          <a:lstStyle>
            <a:lvl1pPr marL="0" indent="0">
              <a:lnSpc>
                <a:spcPct val="90000"/>
              </a:lnSpc>
              <a:spcBef>
                <a:spcPts val="0"/>
              </a:spcBef>
              <a:buFont typeface="Arial" panose="020B0604020202020204" pitchFamily="34" charset="0"/>
              <a:buNone/>
              <a:defRPr sz="6000" b="1" cap="all" baseline="0">
                <a:solidFill>
                  <a:schemeClr val="accent1"/>
                </a:solidFill>
                <a:latin typeface="+mj-lt"/>
              </a:defRPr>
            </a:lvl1pPr>
          </a:lstStyle>
          <a:p>
            <a:pPr lvl="0"/>
            <a:r>
              <a:rPr lang="en-GB"/>
              <a:t>01</a:t>
            </a:r>
          </a:p>
        </p:txBody>
      </p:sp>
    </p:spTree>
    <p:extLst>
      <p:ext uri="{BB962C8B-B14F-4D97-AF65-F5344CB8AC3E}">
        <p14:creationId xmlns:p14="http://schemas.microsoft.com/office/powerpoint/2010/main" val="3023874577"/>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692150" y="542046"/>
            <a:ext cx="10807700" cy="1107996"/>
          </a:xfrm>
        </p:spPr>
        <p:txBody>
          <a:bodyPr/>
          <a:lstStyle/>
          <a:p>
            <a:r>
              <a:rPr lang="en-GB"/>
              <a:t>your title goes here</a:t>
            </a:r>
            <a:br>
              <a:rPr lang="en-GB"/>
            </a:br>
            <a:r>
              <a:rPr lang="en-GB"/>
              <a:t>and even on 2 lines</a:t>
            </a:r>
          </a:p>
        </p:txBody>
      </p:sp>
      <p:sp>
        <p:nvSpPr>
          <p:cNvPr id="3" name="Content Placeholder 2">
            <a:extLst>
              <a:ext uri="{FF2B5EF4-FFF2-40B4-BE49-F238E27FC236}">
                <a16:creationId xmlns:a16="http://schemas.microsoft.com/office/drawing/2014/main" id="{BFFD9471-9684-4C86-B974-F934402EE95B}"/>
              </a:ext>
            </a:extLst>
          </p:cNvPr>
          <p:cNvSpPr>
            <a:spLocks noGrp="1"/>
          </p:cNvSpPr>
          <p:nvPr>
            <p:ph idx="1" hasCustomPrompt="1"/>
          </p:nvPr>
        </p:nvSpPr>
        <p:spPr>
          <a:xfrm>
            <a:off x="2641601" y="2743200"/>
            <a:ext cx="6931024" cy="1898790"/>
          </a:xfrm>
        </p:spPr>
        <p:txBody>
          <a:bodyPr numCol="1" spcCol="900000">
            <a:spAutoFit/>
          </a:bodyPr>
          <a:lstStyle>
            <a:lvl1pPr marL="0" indent="0">
              <a:lnSpc>
                <a:spcPct val="117000"/>
              </a:lnSpc>
              <a:buFont typeface="Univers Light" panose="020B0403020202020204" pitchFamily="34" charset="0"/>
              <a:buNone/>
              <a:defRPr/>
            </a:lvl1pPr>
          </a:lstStyle>
          <a:p>
            <a:pPr lvl="0"/>
            <a:r>
              <a:rPr lang="en-GB" noProof="1"/>
              <a:t>Lorem ipsum dolor sit amet, consectetuer adipiscing elit, sed diam nonummy nibh euismod tincidunt ut laoreet dolore magna aliquam erat volutpat. </a:t>
            </a:r>
          </a:p>
          <a:p>
            <a:pPr lvl="0"/>
            <a:r>
              <a:rPr lang="en-GB" noProof="1"/>
              <a:t>Ut wisi enim ad minim veniam, quis nostrud exerci tation ullamcorper suscipit lobortis nisl ut aliquip ex ea commodo consequat. </a:t>
            </a:r>
          </a:p>
          <a:p>
            <a:pPr lvl="0"/>
            <a:r>
              <a:rPr lang="en-GB" noProof="1"/>
              <a:t>Duis autem vel eum iriure dolor in hendrerit in vulpu-tate. Lorem ipsum dolor sit amet, consectetuer adipiscing elit, sed diam nonummy nibh euismod tincidunt ut laoreet dolore magna aliquam erat volutpat. </a:t>
            </a:r>
          </a:p>
        </p:txBody>
      </p:sp>
      <p:sp>
        <p:nvSpPr>
          <p:cNvPr id="5" name="Text Placeholder 4">
            <a:extLst>
              <a:ext uri="{FF2B5EF4-FFF2-40B4-BE49-F238E27FC236}">
                <a16:creationId xmlns:a16="http://schemas.microsoft.com/office/drawing/2014/main" id="{280D48D4-916E-4F76-81A6-08B8700198EC}"/>
              </a:ext>
            </a:extLst>
          </p:cNvPr>
          <p:cNvSpPr>
            <a:spLocks noGrp="1"/>
          </p:cNvSpPr>
          <p:nvPr>
            <p:ph type="body" sz="quarter" idx="10" hasCustomPrompt="1"/>
          </p:nvPr>
        </p:nvSpPr>
        <p:spPr>
          <a:xfrm>
            <a:off x="692150" y="1617192"/>
            <a:ext cx="10807700" cy="387798"/>
          </a:xfrm>
        </p:spPr>
        <p:txBody>
          <a:bodyPr>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spTree>
    <p:extLst>
      <p:ext uri="{BB962C8B-B14F-4D97-AF65-F5344CB8AC3E}">
        <p14:creationId xmlns:p14="http://schemas.microsoft.com/office/powerpoint/2010/main" val="3098465915"/>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692150" y="542046"/>
            <a:ext cx="10807700" cy="1107996"/>
          </a:xfrm>
        </p:spPr>
        <p:txBody>
          <a:bodyPr/>
          <a:lstStyle/>
          <a:p>
            <a:r>
              <a:rPr lang="en-GB"/>
              <a:t>your title goes here</a:t>
            </a:r>
            <a:br>
              <a:rPr lang="en-GB"/>
            </a:br>
            <a:r>
              <a:rPr lang="en-GB"/>
              <a:t>and even on 2 lines</a:t>
            </a:r>
          </a:p>
        </p:txBody>
      </p:sp>
      <p:sp>
        <p:nvSpPr>
          <p:cNvPr id="3" name="Content Placeholder 2">
            <a:extLst>
              <a:ext uri="{FF2B5EF4-FFF2-40B4-BE49-F238E27FC236}">
                <a16:creationId xmlns:a16="http://schemas.microsoft.com/office/drawing/2014/main" id="{BFFD9471-9684-4C86-B974-F934402EE95B}"/>
              </a:ext>
            </a:extLst>
          </p:cNvPr>
          <p:cNvSpPr>
            <a:spLocks noGrp="1"/>
          </p:cNvSpPr>
          <p:nvPr>
            <p:ph idx="1" hasCustomPrompt="1"/>
          </p:nvPr>
        </p:nvSpPr>
        <p:spPr>
          <a:xfrm>
            <a:off x="1447459" y="2563200"/>
            <a:ext cx="4212000" cy="2150845"/>
          </a:xfrm>
        </p:spPr>
        <p:txBody>
          <a:bodyPr wrap="square" numCol="1" spcCol="900000">
            <a:spAutoFit/>
          </a:bodyPr>
          <a:lstStyle>
            <a:lvl1pPr marL="0" indent="0">
              <a:lnSpc>
                <a:spcPct val="117000"/>
              </a:lnSpc>
              <a:buFont typeface="Univers Light" panose="020B0403020202020204" pitchFamily="34" charset="0"/>
              <a:buNone/>
              <a:defRPr/>
            </a:lvl1pPr>
          </a:lstStyle>
          <a:p>
            <a:pPr lvl="0"/>
            <a:r>
              <a:rPr lang="en-GB" noProof="1"/>
              <a:t>Lorem ipsum dolor sit amet, consectetuer adi-piscing elit, sed diam nonummy nibh euismod tincidunt ut laoreet dolore magna aliquam erat volutpat. </a:t>
            </a:r>
          </a:p>
          <a:p>
            <a:pPr lvl="0"/>
            <a:r>
              <a:rPr lang="en-GB" noProof="1"/>
              <a:t>Ut wisi enim ad minim veniam, quis nostrud exerci tation ullamcorper suscipit lobortis nisl ut aliquip ex ea commodo consequat. </a:t>
            </a:r>
          </a:p>
          <a:p>
            <a:pPr lvl="0"/>
            <a:r>
              <a:rPr lang="en-GB" noProof="1"/>
              <a:t>Duis autem vel eum iriure dolor in hendrerit in vulputate. </a:t>
            </a:r>
          </a:p>
        </p:txBody>
      </p:sp>
      <p:sp>
        <p:nvSpPr>
          <p:cNvPr id="5" name="Text Placeholder 4">
            <a:extLst>
              <a:ext uri="{FF2B5EF4-FFF2-40B4-BE49-F238E27FC236}">
                <a16:creationId xmlns:a16="http://schemas.microsoft.com/office/drawing/2014/main" id="{280D48D4-916E-4F76-81A6-08B8700198EC}"/>
              </a:ext>
            </a:extLst>
          </p:cNvPr>
          <p:cNvSpPr>
            <a:spLocks noGrp="1"/>
          </p:cNvSpPr>
          <p:nvPr>
            <p:ph type="body" sz="quarter" idx="10" hasCustomPrompt="1"/>
          </p:nvPr>
        </p:nvSpPr>
        <p:spPr>
          <a:xfrm>
            <a:off x="692150" y="1617192"/>
            <a:ext cx="10807700" cy="387798"/>
          </a:xfrm>
        </p:spPr>
        <p:txBody>
          <a:bodyPr>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sp>
        <p:nvSpPr>
          <p:cNvPr id="7" name="Content Placeholder 2">
            <a:extLst>
              <a:ext uri="{FF2B5EF4-FFF2-40B4-BE49-F238E27FC236}">
                <a16:creationId xmlns:a16="http://schemas.microsoft.com/office/drawing/2014/main" id="{3DCD9BF7-6F06-83B0-6F47-65FFADF4D1D4}"/>
              </a:ext>
            </a:extLst>
          </p:cNvPr>
          <p:cNvSpPr>
            <a:spLocks noGrp="1"/>
          </p:cNvSpPr>
          <p:nvPr>
            <p:ph idx="12" hasCustomPrompt="1"/>
          </p:nvPr>
        </p:nvSpPr>
        <p:spPr>
          <a:xfrm>
            <a:off x="6527967" y="2563200"/>
            <a:ext cx="4212000" cy="2150845"/>
          </a:xfrm>
        </p:spPr>
        <p:txBody>
          <a:bodyPr wrap="square" numCol="1" spcCol="900000">
            <a:spAutoFit/>
          </a:bodyPr>
          <a:lstStyle>
            <a:lvl1pPr marL="0" indent="0">
              <a:lnSpc>
                <a:spcPct val="117000"/>
              </a:lnSpc>
              <a:buFont typeface="Univers Light" panose="020B0403020202020204" pitchFamily="34" charset="0"/>
              <a:buNone/>
              <a:defRPr/>
            </a:lvl1pPr>
          </a:lstStyle>
          <a:p>
            <a:pPr lvl="0"/>
            <a:r>
              <a:rPr lang="en-GB" noProof="1"/>
              <a:t>Lorem ipsum dolor sit amet, consectetuer adi-piscing elit, sed diam nonummy nibh euismod tincidunt ut laoreet dolore magna aliquam erat volutpat. </a:t>
            </a:r>
          </a:p>
          <a:p>
            <a:pPr lvl="0"/>
            <a:r>
              <a:rPr lang="en-GB" noProof="1"/>
              <a:t>Ut wisi enim ad minim veniam, quis nostrud exerci tation ullamcorper suscipit lobortis nisl ut aliquip ex ea commodo consequat. </a:t>
            </a:r>
          </a:p>
          <a:p>
            <a:pPr lvl="0"/>
            <a:r>
              <a:rPr lang="en-GB" noProof="1"/>
              <a:t>Duis autem vel eum iriure dolor in hendrerit in vulputate. </a:t>
            </a:r>
          </a:p>
        </p:txBody>
      </p:sp>
    </p:spTree>
    <p:extLst>
      <p:ext uri="{BB962C8B-B14F-4D97-AF65-F5344CB8AC3E}">
        <p14:creationId xmlns:p14="http://schemas.microsoft.com/office/powerpoint/2010/main" val="2015524943"/>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692150" y="542046"/>
            <a:ext cx="10807700" cy="1107996"/>
          </a:xfrm>
        </p:spPr>
        <p:txBody>
          <a:bodyPr/>
          <a:lstStyle/>
          <a:p>
            <a:r>
              <a:rPr lang="en-GB"/>
              <a:t>your title goes here</a:t>
            </a:r>
            <a:br>
              <a:rPr lang="en-GB"/>
            </a:br>
            <a:r>
              <a:rPr lang="en-GB"/>
              <a:t>and even on 2 lines</a:t>
            </a:r>
          </a:p>
        </p:txBody>
      </p:sp>
      <p:sp>
        <p:nvSpPr>
          <p:cNvPr id="3" name="Content Placeholder 2">
            <a:extLst>
              <a:ext uri="{FF2B5EF4-FFF2-40B4-BE49-F238E27FC236}">
                <a16:creationId xmlns:a16="http://schemas.microsoft.com/office/drawing/2014/main" id="{BFFD9471-9684-4C86-B974-F934402EE95B}"/>
              </a:ext>
            </a:extLst>
          </p:cNvPr>
          <p:cNvSpPr>
            <a:spLocks noGrp="1"/>
          </p:cNvSpPr>
          <p:nvPr>
            <p:ph idx="1" hasCustomPrompt="1"/>
          </p:nvPr>
        </p:nvSpPr>
        <p:spPr>
          <a:xfrm>
            <a:off x="687576" y="2563200"/>
            <a:ext cx="3263900" cy="2377968"/>
          </a:xfrm>
        </p:spPr>
        <p:txBody>
          <a:bodyPr wrap="square" numCol="1" spcCol="540000">
            <a:noAutofit/>
          </a:bodyPr>
          <a:lstStyle>
            <a:lvl1pPr marL="0" indent="0">
              <a:lnSpc>
                <a:spcPct val="117000"/>
              </a:lnSpc>
              <a:buFont typeface="Univers Light" panose="020B0403020202020204" pitchFamily="34" charset="0"/>
              <a:buNone/>
              <a:defRPr/>
            </a:lvl1pPr>
          </a:lstStyle>
          <a:p>
            <a:pPr lvl="0"/>
            <a:r>
              <a:rPr lang="en-GB" noProof="1"/>
              <a:t>Lorem ipsum dolor sit amet, consecte-tuer adi-piscing elit, sed diam nonummy nibh euismod tincidunt ut laoreet dolore magna aliquam erat volutpat. </a:t>
            </a:r>
          </a:p>
          <a:p>
            <a:pPr lvl="0"/>
            <a:r>
              <a:rPr lang="en-GB" noProof="1"/>
              <a:t>Ut wisi enim ad minim veniam, quis nostrud exerci tation ullamcorper suscipit lobortis nisl ut aliquip ex ea commodo consequat. </a:t>
            </a:r>
          </a:p>
        </p:txBody>
      </p:sp>
      <p:sp>
        <p:nvSpPr>
          <p:cNvPr id="5" name="Text Placeholder 4">
            <a:extLst>
              <a:ext uri="{FF2B5EF4-FFF2-40B4-BE49-F238E27FC236}">
                <a16:creationId xmlns:a16="http://schemas.microsoft.com/office/drawing/2014/main" id="{280D48D4-916E-4F76-81A6-08B8700198EC}"/>
              </a:ext>
            </a:extLst>
          </p:cNvPr>
          <p:cNvSpPr>
            <a:spLocks noGrp="1"/>
          </p:cNvSpPr>
          <p:nvPr>
            <p:ph type="body" sz="quarter" idx="10" hasCustomPrompt="1"/>
          </p:nvPr>
        </p:nvSpPr>
        <p:spPr>
          <a:xfrm>
            <a:off x="692150" y="1617192"/>
            <a:ext cx="10807700" cy="387798"/>
          </a:xfrm>
        </p:spPr>
        <p:txBody>
          <a:bodyPr>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sp>
        <p:nvSpPr>
          <p:cNvPr id="7" name="Content Placeholder 2">
            <a:extLst>
              <a:ext uri="{FF2B5EF4-FFF2-40B4-BE49-F238E27FC236}">
                <a16:creationId xmlns:a16="http://schemas.microsoft.com/office/drawing/2014/main" id="{C9DE4CCF-A949-1CC9-2775-76000F60C51E}"/>
              </a:ext>
            </a:extLst>
          </p:cNvPr>
          <p:cNvSpPr>
            <a:spLocks noGrp="1"/>
          </p:cNvSpPr>
          <p:nvPr>
            <p:ph idx="12" hasCustomPrompt="1"/>
          </p:nvPr>
        </p:nvSpPr>
        <p:spPr>
          <a:xfrm>
            <a:off x="4461763" y="2563200"/>
            <a:ext cx="3263900" cy="2377968"/>
          </a:xfrm>
        </p:spPr>
        <p:txBody>
          <a:bodyPr wrap="square" numCol="1" spcCol="540000">
            <a:noAutofit/>
          </a:bodyPr>
          <a:lstStyle>
            <a:lvl1pPr marL="0" indent="0">
              <a:lnSpc>
                <a:spcPct val="117000"/>
              </a:lnSpc>
              <a:buFont typeface="Univers Light" panose="020B0403020202020204" pitchFamily="34" charset="0"/>
              <a:buNone/>
              <a:defRPr/>
            </a:lvl1pPr>
          </a:lstStyle>
          <a:p>
            <a:pPr lvl="0"/>
            <a:r>
              <a:rPr lang="en-GB" noProof="1"/>
              <a:t>Lorem ipsum dolor sit amet, consecte-tuer adi-piscing elit, sed diam nonummy nibh euismod tincidunt ut laoreet dolore magna aliquam erat volutpat. </a:t>
            </a:r>
          </a:p>
          <a:p>
            <a:pPr lvl="0"/>
            <a:r>
              <a:rPr lang="en-GB" noProof="1"/>
              <a:t>Ut wisi enim ad minim veniam, quis nostrud exerci tation ullamcorper suscipit lobortis nisl ut aliquip ex ea commodo consequat. </a:t>
            </a:r>
          </a:p>
        </p:txBody>
      </p:sp>
      <p:sp>
        <p:nvSpPr>
          <p:cNvPr id="8" name="Content Placeholder 2">
            <a:extLst>
              <a:ext uri="{FF2B5EF4-FFF2-40B4-BE49-F238E27FC236}">
                <a16:creationId xmlns:a16="http://schemas.microsoft.com/office/drawing/2014/main" id="{213D4476-7933-1B85-7AC8-DE3F34F90F86}"/>
              </a:ext>
            </a:extLst>
          </p:cNvPr>
          <p:cNvSpPr>
            <a:spLocks noGrp="1"/>
          </p:cNvSpPr>
          <p:nvPr>
            <p:ph idx="13" hasCustomPrompt="1"/>
          </p:nvPr>
        </p:nvSpPr>
        <p:spPr>
          <a:xfrm>
            <a:off x="8235950" y="2563200"/>
            <a:ext cx="3263900" cy="2377968"/>
          </a:xfrm>
        </p:spPr>
        <p:txBody>
          <a:bodyPr wrap="square" numCol="1" spcCol="540000">
            <a:noAutofit/>
          </a:bodyPr>
          <a:lstStyle>
            <a:lvl1pPr marL="0" indent="0">
              <a:lnSpc>
                <a:spcPct val="117000"/>
              </a:lnSpc>
              <a:buFont typeface="Univers Light" panose="020B0403020202020204" pitchFamily="34" charset="0"/>
              <a:buNone/>
              <a:defRPr/>
            </a:lvl1pPr>
          </a:lstStyle>
          <a:p>
            <a:pPr lvl="0"/>
            <a:r>
              <a:rPr lang="en-GB" noProof="1"/>
              <a:t>Lorem ipsum dolor sit amet, consecte-tuer adi-piscing elit, sed diam nonummy nibh euismod tincidunt ut laoreet dolore magna aliquam erat volutpat. </a:t>
            </a:r>
          </a:p>
          <a:p>
            <a:pPr lvl="0"/>
            <a:r>
              <a:rPr lang="en-GB" noProof="1"/>
              <a:t>Ut wisi enim ad minim veniam, quis nostrud exerci tation ullamcorper suscipit lobortis nisl ut aliquip ex ea commodo consequat. </a:t>
            </a:r>
          </a:p>
        </p:txBody>
      </p:sp>
    </p:spTree>
    <p:extLst>
      <p:ext uri="{BB962C8B-B14F-4D97-AF65-F5344CB8AC3E}">
        <p14:creationId xmlns:p14="http://schemas.microsoft.com/office/powerpoint/2010/main" val="2607233293"/>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692150" y="542046"/>
            <a:ext cx="10807700" cy="1107996"/>
          </a:xfrm>
        </p:spPr>
        <p:txBody>
          <a:bodyPr/>
          <a:lstStyle/>
          <a:p>
            <a:r>
              <a:rPr lang="en-GB"/>
              <a:t>your title goes here</a:t>
            </a:r>
            <a:br>
              <a:rPr lang="en-GB"/>
            </a:br>
            <a:r>
              <a:rPr lang="en-GB"/>
              <a:t>and even on 2 lines</a:t>
            </a:r>
          </a:p>
        </p:txBody>
      </p:sp>
      <p:sp>
        <p:nvSpPr>
          <p:cNvPr id="3" name="Content Placeholder 2">
            <a:extLst>
              <a:ext uri="{FF2B5EF4-FFF2-40B4-BE49-F238E27FC236}">
                <a16:creationId xmlns:a16="http://schemas.microsoft.com/office/drawing/2014/main" id="{BFFD9471-9684-4C86-B974-F934402EE95B}"/>
              </a:ext>
            </a:extLst>
          </p:cNvPr>
          <p:cNvSpPr>
            <a:spLocks noGrp="1"/>
          </p:cNvSpPr>
          <p:nvPr>
            <p:ph idx="1" hasCustomPrompt="1"/>
          </p:nvPr>
        </p:nvSpPr>
        <p:spPr>
          <a:xfrm>
            <a:off x="687576" y="2563200"/>
            <a:ext cx="2425700" cy="2377968"/>
          </a:xfrm>
        </p:spPr>
        <p:txBody>
          <a:bodyPr wrap="square" numCol="1" spcCol="540000">
            <a:noAutofit/>
          </a:bodyPr>
          <a:lstStyle>
            <a:lvl1pPr marL="0" indent="0">
              <a:lnSpc>
                <a:spcPct val="117000"/>
              </a:lnSpc>
              <a:buFont typeface="Univers Light" panose="020B0403020202020204" pitchFamily="34" charset="0"/>
              <a:buNone/>
              <a:defRPr/>
            </a:lvl1pPr>
          </a:lstStyle>
          <a:p>
            <a:pPr lvl="0"/>
            <a:r>
              <a:rPr lang="en-GB" noProof="1"/>
              <a:t>Lorem ipsum dolor sit amet, consectetuer adi-piscing elit, sed diam nonummy nibh euismod tincidunt ut laoreet dolore magna aliquam erat volutpat. </a:t>
            </a:r>
          </a:p>
          <a:p>
            <a:pPr lvl="0"/>
            <a:r>
              <a:rPr lang="en-GB" noProof="1"/>
              <a:t>Ut wisi enim ad minim veniam, quis nostrud exerci tation ullamcorper suscipit.</a:t>
            </a:r>
          </a:p>
        </p:txBody>
      </p:sp>
      <p:sp>
        <p:nvSpPr>
          <p:cNvPr id="5" name="Text Placeholder 4">
            <a:extLst>
              <a:ext uri="{FF2B5EF4-FFF2-40B4-BE49-F238E27FC236}">
                <a16:creationId xmlns:a16="http://schemas.microsoft.com/office/drawing/2014/main" id="{280D48D4-916E-4F76-81A6-08B8700198EC}"/>
              </a:ext>
            </a:extLst>
          </p:cNvPr>
          <p:cNvSpPr>
            <a:spLocks noGrp="1"/>
          </p:cNvSpPr>
          <p:nvPr>
            <p:ph type="body" sz="quarter" idx="10" hasCustomPrompt="1"/>
          </p:nvPr>
        </p:nvSpPr>
        <p:spPr>
          <a:xfrm>
            <a:off x="692150" y="1617192"/>
            <a:ext cx="10807700" cy="387798"/>
          </a:xfrm>
        </p:spPr>
        <p:txBody>
          <a:bodyPr>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sp>
        <p:nvSpPr>
          <p:cNvPr id="7" name="Content Placeholder 2">
            <a:extLst>
              <a:ext uri="{FF2B5EF4-FFF2-40B4-BE49-F238E27FC236}">
                <a16:creationId xmlns:a16="http://schemas.microsoft.com/office/drawing/2014/main" id="{C9DE4CCF-A949-1CC9-2775-76000F60C51E}"/>
              </a:ext>
            </a:extLst>
          </p:cNvPr>
          <p:cNvSpPr>
            <a:spLocks noGrp="1"/>
          </p:cNvSpPr>
          <p:nvPr>
            <p:ph idx="12" hasCustomPrompt="1"/>
          </p:nvPr>
        </p:nvSpPr>
        <p:spPr>
          <a:xfrm>
            <a:off x="3483101" y="2563200"/>
            <a:ext cx="2425700" cy="2377968"/>
          </a:xfrm>
        </p:spPr>
        <p:txBody>
          <a:bodyPr wrap="square" numCol="1" spcCol="540000">
            <a:noAutofit/>
          </a:bodyPr>
          <a:lstStyle>
            <a:lvl1pPr marL="0" indent="0">
              <a:lnSpc>
                <a:spcPct val="117000"/>
              </a:lnSpc>
              <a:buFont typeface="Univers Light" panose="020B0403020202020204" pitchFamily="34" charset="0"/>
              <a:buNone/>
              <a:defRPr/>
            </a:lvl1pPr>
          </a:lstStyle>
          <a:p>
            <a:pPr lvl="0"/>
            <a:r>
              <a:rPr lang="en-GB" noProof="1"/>
              <a:t>Lorem ipsum dolor sit amet, consectetuer adi-piscing elit, sed diam nonummy nibh euismod tincidunt ut laoreet dolore magna aliquam erat volutpat. </a:t>
            </a:r>
          </a:p>
          <a:p>
            <a:pPr lvl="0"/>
            <a:r>
              <a:rPr lang="en-GB" noProof="1"/>
              <a:t>Ut wisi enim ad minim veniam, quis nostrud exerci tation ullamcorper suscipit.</a:t>
            </a:r>
          </a:p>
        </p:txBody>
      </p:sp>
      <p:sp>
        <p:nvSpPr>
          <p:cNvPr id="8" name="Content Placeholder 2">
            <a:extLst>
              <a:ext uri="{FF2B5EF4-FFF2-40B4-BE49-F238E27FC236}">
                <a16:creationId xmlns:a16="http://schemas.microsoft.com/office/drawing/2014/main" id="{213D4476-7933-1B85-7AC8-DE3F34F90F86}"/>
              </a:ext>
            </a:extLst>
          </p:cNvPr>
          <p:cNvSpPr>
            <a:spLocks noGrp="1"/>
          </p:cNvSpPr>
          <p:nvPr>
            <p:ph idx="13" hasCustomPrompt="1"/>
          </p:nvPr>
        </p:nvSpPr>
        <p:spPr>
          <a:xfrm>
            <a:off x="6278626" y="2563200"/>
            <a:ext cx="2425700" cy="2377968"/>
          </a:xfrm>
        </p:spPr>
        <p:txBody>
          <a:bodyPr wrap="square" numCol="1" spcCol="540000">
            <a:noAutofit/>
          </a:bodyPr>
          <a:lstStyle>
            <a:lvl1pPr marL="0" indent="0">
              <a:lnSpc>
                <a:spcPct val="117000"/>
              </a:lnSpc>
              <a:buFont typeface="Univers Light" panose="020B0403020202020204" pitchFamily="34" charset="0"/>
              <a:buNone/>
              <a:defRPr/>
            </a:lvl1pPr>
          </a:lstStyle>
          <a:p>
            <a:pPr lvl="0"/>
            <a:r>
              <a:rPr lang="en-GB" noProof="1"/>
              <a:t>Lorem ipsum dolor sit amet, consectetuer adi-piscing elit, sed diam nonummy nibh euismod tincidunt ut laoreet dolore magna aliquam erat volutpat. </a:t>
            </a:r>
          </a:p>
          <a:p>
            <a:pPr lvl="0"/>
            <a:r>
              <a:rPr lang="en-GB" noProof="1"/>
              <a:t>Ut wisi enim ad minim veniam, quis nostrud exerci tation ullamcorper suscipit.</a:t>
            </a:r>
          </a:p>
        </p:txBody>
      </p:sp>
      <p:sp>
        <p:nvSpPr>
          <p:cNvPr id="9" name="Content Placeholder 2">
            <a:extLst>
              <a:ext uri="{FF2B5EF4-FFF2-40B4-BE49-F238E27FC236}">
                <a16:creationId xmlns:a16="http://schemas.microsoft.com/office/drawing/2014/main" id="{5CB498AD-4DE0-335F-BD08-751342A822D6}"/>
              </a:ext>
            </a:extLst>
          </p:cNvPr>
          <p:cNvSpPr>
            <a:spLocks noGrp="1"/>
          </p:cNvSpPr>
          <p:nvPr>
            <p:ph idx="14" hasCustomPrompt="1"/>
          </p:nvPr>
        </p:nvSpPr>
        <p:spPr>
          <a:xfrm>
            <a:off x="9074150" y="2563200"/>
            <a:ext cx="2425700" cy="2377968"/>
          </a:xfrm>
        </p:spPr>
        <p:txBody>
          <a:bodyPr wrap="square" numCol="1" spcCol="540000">
            <a:noAutofit/>
          </a:bodyPr>
          <a:lstStyle>
            <a:lvl1pPr marL="0" indent="0">
              <a:lnSpc>
                <a:spcPct val="117000"/>
              </a:lnSpc>
              <a:buFont typeface="Univers Light" panose="020B0403020202020204" pitchFamily="34" charset="0"/>
              <a:buNone/>
              <a:defRPr/>
            </a:lvl1pPr>
          </a:lstStyle>
          <a:p>
            <a:pPr lvl="0"/>
            <a:r>
              <a:rPr lang="en-GB" noProof="1"/>
              <a:t>Lorem ipsum dolor sit amet, consectetuer adi-piscing elit, sed diam nonummy nibh euismod tincidunt ut laoreet dolore magna aliquam erat volutpat. </a:t>
            </a:r>
          </a:p>
          <a:p>
            <a:pPr lvl="0"/>
            <a:r>
              <a:rPr lang="en-GB" noProof="1"/>
              <a:t>Ut wisi enim ad minim veniam, quis nostrud exerci tation ullamcorper suscipit.</a:t>
            </a:r>
          </a:p>
        </p:txBody>
      </p:sp>
    </p:spTree>
    <p:extLst>
      <p:ext uri="{BB962C8B-B14F-4D97-AF65-F5344CB8AC3E}">
        <p14:creationId xmlns:p14="http://schemas.microsoft.com/office/powerpoint/2010/main" val="208852366"/>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692150" y="542046"/>
            <a:ext cx="10807700" cy="553998"/>
          </a:xfrm>
        </p:spPr>
        <p:txBody>
          <a:bodyPr/>
          <a:lstStyle/>
          <a:p>
            <a:r>
              <a:rPr lang="en-GB"/>
              <a:t>your title goes here</a:t>
            </a:r>
          </a:p>
        </p:txBody>
      </p:sp>
      <p:sp>
        <p:nvSpPr>
          <p:cNvPr id="5" name="Text Placeholder 4">
            <a:extLst>
              <a:ext uri="{FF2B5EF4-FFF2-40B4-BE49-F238E27FC236}">
                <a16:creationId xmlns:a16="http://schemas.microsoft.com/office/drawing/2014/main" id="{280D48D4-916E-4F76-81A6-08B8700198EC}"/>
              </a:ext>
            </a:extLst>
          </p:cNvPr>
          <p:cNvSpPr>
            <a:spLocks noGrp="1"/>
          </p:cNvSpPr>
          <p:nvPr>
            <p:ph type="body" sz="quarter" idx="10" hasCustomPrompt="1"/>
          </p:nvPr>
        </p:nvSpPr>
        <p:spPr>
          <a:xfrm>
            <a:off x="692150" y="1053312"/>
            <a:ext cx="10807700" cy="387798"/>
          </a:xfrm>
        </p:spPr>
        <p:txBody>
          <a:bodyPr>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sp>
        <p:nvSpPr>
          <p:cNvPr id="8" name="Text Placeholder 7">
            <a:extLst>
              <a:ext uri="{FF2B5EF4-FFF2-40B4-BE49-F238E27FC236}">
                <a16:creationId xmlns:a16="http://schemas.microsoft.com/office/drawing/2014/main" id="{6CD4CED9-8D03-49F1-8233-A8CA43352EA3}"/>
              </a:ext>
            </a:extLst>
          </p:cNvPr>
          <p:cNvSpPr>
            <a:spLocks noGrp="1"/>
          </p:cNvSpPr>
          <p:nvPr>
            <p:ph type="body" sz="quarter" idx="11" hasCustomPrompt="1"/>
          </p:nvPr>
        </p:nvSpPr>
        <p:spPr>
          <a:xfrm>
            <a:off x="2281225" y="3975959"/>
            <a:ext cx="2331488" cy="1240789"/>
          </a:xfrm>
        </p:spPr>
        <p:txBody>
          <a:bodyPr wrap="square">
            <a:spAutoFit/>
          </a:bodyPr>
          <a:lstStyle>
            <a:lvl1pPr marL="0" indent="0">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a:t>
            </a:r>
            <a:r>
              <a:rPr lang="en-GB"/>
              <a:t> </a:t>
            </a:r>
            <a:r>
              <a:rPr lang="en-GB" err="1"/>
              <a:t>smod</a:t>
            </a:r>
            <a:r>
              <a:rPr lang="en-GB"/>
              <a:t> </a:t>
            </a:r>
            <a:r>
              <a:rPr lang="en-GB" err="1"/>
              <a:t>tincidunt</a:t>
            </a:r>
            <a:r>
              <a:rPr lang="en-GB"/>
              <a:t> </a:t>
            </a:r>
            <a:r>
              <a:rPr lang="en-GB" err="1"/>
              <a:t>ut</a:t>
            </a:r>
            <a:r>
              <a:rPr lang="en-GB"/>
              <a:t> </a:t>
            </a:r>
            <a:r>
              <a:rPr lang="en-GB" err="1"/>
              <a:t>laoreet</a:t>
            </a:r>
            <a:r>
              <a:rPr lang="en-GB"/>
              <a:t> lore magna </a:t>
            </a:r>
            <a:r>
              <a:rPr lang="en-GB" err="1"/>
              <a:t>aliquam</a:t>
            </a:r>
            <a:r>
              <a:rPr lang="en-GB"/>
              <a:t> </a:t>
            </a:r>
            <a:r>
              <a:rPr lang="en-GB" err="1"/>
              <a:t>erat</a:t>
            </a:r>
            <a:r>
              <a:rPr lang="en-GB"/>
              <a:t> </a:t>
            </a:r>
            <a:r>
              <a:rPr lang="en-GB" err="1"/>
              <a:t>volutpat</a:t>
            </a:r>
            <a:r>
              <a:rPr lang="en-GB"/>
              <a:t>. </a:t>
            </a:r>
          </a:p>
        </p:txBody>
      </p:sp>
      <p:sp>
        <p:nvSpPr>
          <p:cNvPr id="12" name="Picture Placeholder 11">
            <a:extLst>
              <a:ext uri="{FF2B5EF4-FFF2-40B4-BE49-F238E27FC236}">
                <a16:creationId xmlns:a16="http://schemas.microsoft.com/office/drawing/2014/main" id="{04675308-6C14-4E49-94F4-6D428E2D1891}"/>
              </a:ext>
            </a:extLst>
          </p:cNvPr>
          <p:cNvSpPr>
            <a:spLocks noGrp="1"/>
          </p:cNvSpPr>
          <p:nvPr>
            <p:ph type="pic" sz="quarter" idx="13"/>
          </p:nvPr>
        </p:nvSpPr>
        <p:spPr>
          <a:xfrm>
            <a:off x="2281225" y="2357966"/>
            <a:ext cx="2331488" cy="1486065"/>
          </a:xfrm>
          <a:solidFill>
            <a:schemeClr val="bg2"/>
          </a:solidFill>
        </p:spPr>
        <p:txBody>
          <a:bodyPr lIns="36000" tIns="36000" rIns="36000" bIns="36000">
            <a:noAutofit/>
          </a:bodyPr>
          <a:lstStyle>
            <a:lvl1pPr marL="0" indent="0">
              <a:buFont typeface="Arial" panose="020B0604020202020204" pitchFamily="34" charset="0"/>
              <a:buNone/>
              <a:defRPr sz="900"/>
            </a:lvl1pPr>
          </a:lstStyle>
          <a:p>
            <a:r>
              <a:rPr lang="en-GB" dirty="0"/>
              <a:t>Click icon to add picture</a:t>
            </a:r>
          </a:p>
        </p:txBody>
      </p:sp>
      <p:sp>
        <p:nvSpPr>
          <p:cNvPr id="16" name="Text Placeholder 7">
            <a:extLst>
              <a:ext uri="{FF2B5EF4-FFF2-40B4-BE49-F238E27FC236}">
                <a16:creationId xmlns:a16="http://schemas.microsoft.com/office/drawing/2014/main" id="{FDCA7637-8E7B-4B63-9A6C-0FBF3ACD8593}"/>
              </a:ext>
            </a:extLst>
          </p:cNvPr>
          <p:cNvSpPr>
            <a:spLocks noGrp="1"/>
          </p:cNvSpPr>
          <p:nvPr>
            <p:ph type="body" sz="quarter" idx="14" hasCustomPrompt="1"/>
          </p:nvPr>
        </p:nvSpPr>
        <p:spPr>
          <a:xfrm>
            <a:off x="4930256" y="3975959"/>
            <a:ext cx="2331488" cy="1240789"/>
          </a:xfrm>
        </p:spPr>
        <p:txBody>
          <a:bodyPr wrap="square">
            <a:spAutoFit/>
          </a:bodyPr>
          <a:lstStyle>
            <a:lvl1pPr marL="0" indent="0">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a:t>
            </a:r>
            <a:r>
              <a:rPr lang="en-GB"/>
              <a:t> </a:t>
            </a:r>
            <a:r>
              <a:rPr lang="en-GB" err="1"/>
              <a:t>smod</a:t>
            </a:r>
            <a:r>
              <a:rPr lang="en-GB"/>
              <a:t> </a:t>
            </a:r>
            <a:r>
              <a:rPr lang="en-GB" err="1"/>
              <a:t>tincidunt</a:t>
            </a:r>
            <a:r>
              <a:rPr lang="en-GB"/>
              <a:t> </a:t>
            </a:r>
            <a:r>
              <a:rPr lang="en-GB" err="1"/>
              <a:t>ut</a:t>
            </a:r>
            <a:r>
              <a:rPr lang="en-GB"/>
              <a:t> </a:t>
            </a:r>
            <a:r>
              <a:rPr lang="en-GB" err="1"/>
              <a:t>laoreet</a:t>
            </a:r>
            <a:r>
              <a:rPr lang="en-GB"/>
              <a:t> lore magna </a:t>
            </a:r>
            <a:r>
              <a:rPr lang="en-GB" err="1"/>
              <a:t>aliquam</a:t>
            </a:r>
            <a:r>
              <a:rPr lang="en-GB"/>
              <a:t> </a:t>
            </a:r>
            <a:r>
              <a:rPr lang="en-GB" err="1"/>
              <a:t>erat</a:t>
            </a:r>
            <a:r>
              <a:rPr lang="en-GB"/>
              <a:t> </a:t>
            </a:r>
            <a:r>
              <a:rPr lang="en-GB" err="1"/>
              <a:t>volutpat</a:t>
            </a:r>
            <a:r>
              <a:rPr lang="en-GB"/>
              <a:t>. </a:t>
            </a:r>
          </a:p>
        </p:txBody>
      </p:sp>
      <p:sp>
        <p:nvSpPr>
          <p:cNvPr id="18" name="Picture Placeholder 11">
            <a:extLst>
              <a:ext uri="{FF2B5EF4-FFF2-40B4-BE49-F238E27FC236}">
                <a16:creationId xmlns:a16="http://schemas.microsoft.com/office/drawing/2014/main" id="{7739AC74-3747-44CF-B16A-DA4D71711E65}"/>
              </a:ext>
            </a:extLst>
          </p:cNvPr>
          <p:cNvSpPr>
            <a:spLocks noGrp="1"/>
          </p:cNvSpPr>
          <p:nvPr>
            <p:ph type="pic" sz="quarter" idx="16"/>
          </p:nvPr>
        </p:nvSpPr>
        <p:spPr>
          <a:xfrm>
            <a:off x="4930256" y="2357966"/>
            <a:ext cx="2331488" cy="1486065"/>
          </a:xfrm>
          <a:solidFill>
            <a:schemeClr val="bg2"/>
          </a:solidFill>
        </p:spPr>
        <p:txBody>
          <a:bodyPr lIns="36000" tIns="36000" rIns="36000" bIns="36000">
            <a:noAutofit/>
          </a:bodyPr>
          <a:lstStyle>
            <a:lvl1pPr marL="0" indent="0">
              <a:buFont typeface="Arial" panose="020B0604020202020204" pitchFamily="34" charset="0"/>
              <a:buNone/>
              <a:defRPr sz="900"/>
            </a:lvl1pPr>
          </a:lstStyle>
          <a:p>
            <a:r>
              <a:rPr lang="en-GB" dirty="0"/>
              <a:t>Click icon to add picture</a:t>
            </a:r>
          </a:p>
        </p:txBody>
      </p:sp>
      <p:sp>
        <p:nvSpPr>
          <p:cNvPr id="19" name="Text Placeholder 7">
            <a:extLst>
              <a:ext uri="{FF2B5EF4-FFF2-40B4-BE49-F238E27FC236}">
                <a16:creationId xmlns:a16="http://schemas.microsoft.com/office/drawing/2014/main" id="{B6E8C019-FB84-40F5-956E-81526C9AC7D3}"/>
              </a:ext>
            </a:extLst>
          </p:cNvPr>
          <p:cNvSpPr>
            <a:spLocks noGrp="1"/>
          </p:cNvSpPr>
          <p:nvPr>
            <p:ph type="body" sz="quarter" idx="17" hasCustomPrompt="1"/>
          </p:nvPr>
        </p:nvSpPr>
        <p:spPr>
          <a:xfrm>
            <a:off x="7579287" y="3975959"/>
            <a:ext cx="2331488" cy="1240789"/>
          </a:xfrm>
        </p:spPr>
        <p:txBody>
          <a:bodyPr wrap="square">
            <a:spAutoFit/>
          </a:bodyPr>
          <a:lstStyle>
            <a:lvl1pPr marL="0" indent="0">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a:t>
            </a:r>
            <a:r>
              <a:rPr lang="en-GB"/>
              <a:t> </a:t>
            </a:r>
            <a:r>
              <a:rPr lang="en-GB" err="1"/>
              <a:t>smod</a:t>
            </a:r>
            <a:r>
              <a:rPr lang="en-GB"/>
              <a:t> </a:t>
            </a:r>
            <a:r>
              <a:rPr lang="en-GB" err="1"/>
              <a:t>tincidunt</a:t>
            </a:r>
            <a:r>
              <a:rPr lang="en-GB"/>
              <a:t> </a:t>
            </a:r>
            <a:r>
              <a:rPr lang="en-GB" err="1"/>
              <a:t>ut</a:t>
            </a:r>
            <a:r>
              <a:rPr lang="en-GB"/>
              <a:t> </a:t>
            </a:r>
            <a:r>
              <a:rPr lang="en-GB" err="1"/>
              <a:t>laoreet</a:t>
            </a:r>
            <a:r>
              <a:rPr lang="en-GB"/>
              <a:t> lore magna </a:t>
            </a:r>
            <a:r>
              <a:rPr lang="en-GB" err="1"/>
              <a:t>aliquam</a:t>
            </a:r>
            <a:r>
              <a:rPr lang="en-GB"/>
              <a:t> </a:t>
            </a:r>
            <a:r>
              <a:rPr lang="en-GB" err="1"/>
              <a:t>erat</a:t>
            </a:r>
            <a:r>
              <a:rPr lang="en-GB"/>
              <a:t> </a:t>
            </a:r>
            <a:r>
              <a:rPr lang="en-GB" err="1"/>
              <a:t>volutpat</a:t>
            </a:r>
            <a:r>
              <a:rPr lang="en-GB"/>
              <a:t>. </a:t>
            </a:r>
          </a:p>
        </p:txBody>
      </p:sp>
      <p:sp>
        <p:nvSpPr>
          <p:cNvPr id="21" name="Picture Placeholder 11">
            <a:extLst>
              <a:ext uri="{FF2B5EF4-FFF2-40B4-BE49-F238E27FC236}">
                <a16:creationId xmlns:a16="http://schemas.microsoft.com/office/drawing/2014/main" id="{1C5C486E-D6A1-4B32-805A-CD09E3C4858E}"/>
              </a:ext>
            </a:extLst>
          </p:cNvPr>
          <p:cNvSpPr>
            <a:spLocks noGrp="1"/>
          </p:cNvSpPr>
          <p:nvPr>
            <p:ph type="pic" sz="quarter" idx="19"/>
          </p:nvPr>
        </p:nvSpPr>
        <p:spPr>
          <a:xfrm>
            <a:off x="7579287" y="2357966"/>
            <a:ext cx="2331488" cy="1486065"/>
          </a:xfrm>
          <a:solidFill>
            <a:schemeClr val="bg2"/>
          </a:solidFill>
        </p:spPr>
        <p:txBody>
          <a:bodyPr lIns="36000" tIns="36000" rIns="36000" bIns="36000">
            <a:noAutofit/>
          </a:bodyPr>
          <a:lstStyle>
            <a:lvl1pPr marL="0" indent="0">
              <a:buFont typeface="Arial" panose="020B0604020202020204" pitchFamily="34" charset="0"/>
              <a:buNone/>
              <a:defRPr sz="900"/>
            </a:lvl1pPr>
          </a:lstStyle>
          <a:p>
            <a:r>
              <a:rPr lang="en-GB" dirty="0"/>
              <a:t>Click icon to add picture</a:t>
            </a:r>
          </a:p>
        </p:txBody>
      </p:sp>
    </p:spTree>
    <p:extLst>
      <p:ext uri="{BB962C8B-B14F-4D97-AF65-F5344CB8AC3E}">
        <p14:creationId xmlns:p14="http://schemas.microsoft.com/office/powerpoint/2010/main" val="448509936"/>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692150" y="542046"/>
            <a:ext cx="10807700" cy="553998"/>
          </a:xfrm>
        </p:spPr>
        <p:txBody>
          <a:bodyPr/>
          <a:lstStyle/>
          <a:p>
            <a:r>
              <a:rPr lang="en-GB"/>
              <a:t>your title goes here</a:t>
            </a:r>
          </a:p>
        </p:txBody>
      </p:sp>
      <p:sp>
        <p:nvSpPr>
          <p:cNvPr id="5" name="Text Placeholder 4">
            <a:extLst>
              <a:ext uri="{FF2B5EF4-FFF2-40B4-BE49-F238E27FC236}">
                <a16:creationId xmlns:a16="http://schemas.microsoft.com/office/drawing/2014/main" id="{280D48D4-916E-4F76-81A6-08B8700198EC}"/>
              </a:ext>
            </a:extLst>
          </p:cNvPr>
          <p:cNvSpPr>
            <a:spLocks noGrp="1"/>
          </p:cNvSpPr>
          <p:nvPr>
            <p:ph type="body" sz="quarter" idx="10" hasCustomPrompt="1"/>
          </p:nvPr>
        </p:nvSpPr>
        <p:spPr>
          <a:xfrm>
            <a:off x="692150" y="1053312"/>
            <a:ext cx="10807700" cy="387798"/>
          </a:xfrm>
        </p:spPr>
        <p:txBody>
          <a:bodyPr>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sp>
        <p:nvSpPr>
          <p:cNvPr id="8" name="Text Placeholder 7">
            <a:extLst>
              <a:ext uri="{FF2B5EF4-FFF2-40B4-BE49-F238E27FC236}">
                <a16:creationId xmlns:a16="http://schemas.microsoft.com/office/drawing/2014/main" id="{6CD4CED9-8D03-49F1-8233-A8CA43352EA3}"/>
              </a:ext>
            </a:extLst>
          </p:cNvPr>
          <p:cNvSpPr>
            <a:spLocks noGrp="1"/>
          </p:cNvSpPr>
          <p:nvPr>
            <p:ph type="body" sz="quarter" idx="11" hasCustomPrompt="1"/>
          </p:nvPr>
        </p:nvSpPr>
        <p:spPr>
          <a:xfrm>
            <a:off x="956709" y="3975959"/>
            <a:ext cx="2331488" cy="1240789"/>
          </a:xfrm>
        </p:spPr>
        <p:txBody>
          <a:bodyPr wrap="square">
            <a:spAutoFit/>
          </a:bodyPr>
          <a:lstStyle>
            <a:lvl1pPr marL="0" indent="0">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a:t>
            </a:r>
            <a:r>
              <a:rPr lang="en-GB"/>
              <a:t> </a:t>
            </a:r>
            <a:r>
              <a:rPr lang="en-GB" err="1"/>
              <a:t>smod</a:t>
            </a:r>
            <a:r>
              <a:rPr lang="en-GB"/>
              <a:t> </a:t>
            </a:r>
            <a:r>
              <a:rPr lang="en-GB" err="1"/>
              <a:t>tincidunt</a:t>
            </a:r>
            <a:r>
              <a:rPr lang="en-GB"/>
              <a:t> </a:t>
            </a:r>
            <a:r>
              <a:rPr lang="en-GB" err="1"/>
              <a:t>ut</a:t>
            </a:r>
            <a:r>
              <a:rPr lang="en-GB"/>
              <a:t> </a:t>
            </a:r>
            <a:r>
              <a:rPr lang="en-GB" err="1"/>
              <a:t>laoreet</a:t>
            </a:r>
            <a:r>
              <a:rPr lang="en-GB"/>
              <a:t> lore magna </a:t>
            </a:r>
            <a:r>
              <a:rPr lang="en-GB" err="1"/>
              <a:t>aliquam</a:t>
            </a:r>
            <a:r>
              <a:rPr lang="en-GB"/>
              <a:t> </a:t>
            </a:r>
            <a:r>
              <a:rPr lang="en-GB" err="1"/>
              <a:t>erat</a:t>
            </a:r>
            <a:r>
              <a:rPr lang="en-GB"/>
              <a:t> </a:t>
            </a:r>
            <a:r>
              <a:rPr lang="en-GB" err="1"/>
              <a:t>volutpat</a:t>
            </a:r>
            <a:r>
              <a:rPr lang="en-GB"/>
              <a:t>. </a:t>
            </a:r>
          </a:p>
        </p:txBody>
      </p:sp>
      <p:sp>
        <p:nvSpPr>
          <p:cNvPr id="12" name="Picture Placeholder 11">
            <a:extLst>
              <a:ext uri="{FF2B5EF4-FFF2-40B4-BE49-F238E27FC236}">
                <a16:creationId xmlns:a16="http://schemas.microsoft.com/office/drawing/2014/main" id="{04675308-6C14-4E49-94F4-6D428E2D1891}"/>
              </a:ext>
            </a:extLst>
          </p:cNvPr>
          <p:cNvSpPr>
            <a:spLocks noGrp="1"/>
          </p:cNvSpPr>
          <p:nvPr>
            <p:ph type="pic" sz="quarter" idx="13"/>
          </p:nvPr>
        </p:nvSpPr>
        <p:spPr>
          <a:xfrm>
            <a:off x="956709" y="2357966"/>
            <a:ext cx="2331488" cy="1486065"/>
          </a:xfrm>
          <a:solidFill>
            <a:schemeClr val="bg2"/>
          </a:solidFill>
        </p:spPr>
        <p:txBody>
          <a:bodyPr lIns="36000" tIns="36000" rIns="36000" bIns="36000">
            <a:noAutofit/>
          </a:bodyPr>
          <a:lstStyle>
            <a:lvl1pPr marL="0" indent="0">
              <a:buFont typeface="Arial" panose="020B0604020202020204" pitchFamily="34" charset="0"/>
              <a:buNone/>
              <a:defRPr sz="900"/>
            </a:lvl1pPr>
          </a:lstStyle>
          <a:p>
            <a:r>
              <a:rPr lang="en-GB" dirty="0"/>
              <a:t>Click icon to add picture</a:t>
            </a:r>
          </a:p>
        </p:txBody>
      </p:sp>
      <p:sp>
        <p:nvSpPr>
          <p:cNvPr id="16" name="Text Placeholder 7">
            <a:extLst>
              <a:ext uri="{FF2B5EF4-FFF2-40B4-BE49-F238E27FC236}">
                <a16:creationId xmlns:a16="http://schemas.microsoft.com/office/drawing/2014/main" id="{FDCA7637-8E7B-4B63-9A6C-0FBF3ACD8593}"/>
              </a:ext>
            </a:extLst>
          </p:cNvPr>
          <p:cNvSpPr>
            <a:spLocks noGrp="1"/>
          </p:cNvSpPr>
          <p:nvPr>
            <p:ph type="body" sz="quarter" idx="14" hasCustomPrompt="1"/>
          </p:nvPr>
        </p:nvSpPr>
        <p:spPr>
          <a:xfrm>
            <a:off x="3605740" y="3975959"/>
            <a:ext cx="2331488" cy="1240789"/>
          </a:xfrm>
        </p:spPr>
        <p:txBody>
          <a:bodyPr wrap="square">
            <a:spAutoFit/>
          </a:bodyPr>
          <a:lstStyle>
            <a:lvl1pPr marL="0" indent="0">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a:t>
            </a:r>
            <a:r>
              <a:rPr lang="en-GB"/>
              <a:t> </a:t>
            </a:r>
            <a:r>
              <a:rPr lang="en-GB" err="1"/>
              <a:t>smod</a:t>
            </a:r>
            <a:r>
              <a:rPr lang="en-GB"/>
              <a:t> </a:t>
            </a:r>
            <a:r>
              <a:rPr lang="en-GB" err="1"/>
              <a:t>tincidunt</a:t>
            </a:r>
            <a:r>
              <a:rPr lang="en-GB"/>
              <a:t> </a:t>
            </a:r>
            <a:r>
              <a:rPr lang="en-GB" err="1"/>
              <a:t>ut</a:t>
            </a:r>
            <a:r>
              <a:rPr lang="en-GB"/>
              <a:t> </a:t>
            </a:r>
            <a:r>
              <a:rPr lang="en-GB" err="1"/>
              <a:t>laoreet</a:t>
            </a:r>
            <a:r>
              <a:rPr lang="en-GB"/>
              <a:t> lore magna </a:t>
            </a:r>
            <a:r>
              <a:rPr lang="en-GB" err="1"/>
              <a:t>aliquam</a:t>
            </a:r>
            <a:r>
              <a:rPr lang="en-GB"/>
              <a:t> </a:t>
            </a:r>
            <a:r>
              <a:rPr lang="en-GB" err="1"/>
              <a:t>erat</a:t>
            </a:r>
            <a:r>
              <a:rPr lang="en-GB"/>
              <a:t> </a:t>
            </a:r>
            <a:r>
              <a:rPr lang="en-GB" err="1"/>
              <a:t>volutpat</a:t>
            </a:r>
            <a:r>
              <a:rPr lang="en-GB"/>
              <a:t>. </a:t>
            </a:r>
          </a:p>
        </p:txBody>
      </p:sp>
      <p:sp>
        <p:nvSpPr>
          <p:cNvPr id="18" name="Picture Placeholder 11">
            <a:extLst>
              <a:ext uri="{FF2B5EF4-FFF2-40B4-BE49-F238E27FC236}">
                <a16:creationId xmlns:a16="http://schemas.microsoft.com/office/drawing/2014/main" id="{7739AC74-3747-44CF-B16A-DA4D71711E65}"/>
              </a:ext>
            </a:extLst>
          </p:cNvPr>
          <p:cNvSpPr>
            <a:spLocks noGrp="1"/>
          </p:cNvSpPr>
          <p:nvPr>
            <p:ph type="pic" sz="quarter" idx="16"/>
          </p:nvPr>
        </p:nvSpPr>
        <p:spPr>
          <a:xfrm>
            <a:off x="3605740" y="2357966"/>
            <a:ext cx="2331488" cy="1486065"/>
          </a:xfrm>
          <a:solidFill>
            <a:schemeClr val="bg2"/>
          </a:solidFill>
        </p:spPr>
        <p:txBody>
          <a:bodyPr lIns="36000" tIns="36000" rIns="36000" bIns="36000">
            <a:noAutofit/>
          </a:bodyPr>
          <a:lstStyle>
            <a:lvl1pPr marL="0" indent="0">
              <a:buFont typeface="Arial" panose="020B0604020202020204" pitchFamily="34" charset="0"/>
              <a:buNone/>
              <a:defRPr sz="900"/>
            </a:lvl1pPr>
          </a:lstStyle>
          <a:p>
            <a:r>
              <a:rPr lang="en-GB" dirty="0"/>
              <a:t>Click icon to add picture</a:t>
            </a:r>
          </a:p>
        </p:txBody>
      </p:sp>
      <p:sp>
        <p:nvSpPr>
          <p:cNvPr id="19" name="Text Placeholder 7">
            <a:extLst>
              <a:ext uri="{FF2B5EF4-FFF2-40B4-BE49-F238E27FC236}">
                <a16:creationId xmlns:a16="http://schemas.microsoft.com/office/drawing/2014/main" id="{B6E8C019-FB84-40F5-956E-81526C9AC7D3}"/>
              </a:ext>
            </a:extLst>
          </p:cNvPr>
          <p:cNvSpPr>
            <a:spLocks noGrp="1"/>
          </p:cNvSpPr>
          <p:nvPr>
            <p:ph type="body" sz="quarter" idx="17" hasCustomPrompt="1"/>
          </p:nvPr>
        </p:nvSpPr>
        <p:spPr>
          <a:xfrm>
            <a:off x="6254771" y="3975959"/>
            <a:ext cx="2331488" cy="1240789"/>
          </a:xfrm>
        </p:spPr>
        <p:txBody>
          <a:bodyPr wrap="square">
            <a:spAutoFit/>
          </a:bodyPr>
          <a:lstStyle>
            <a:lvl1pPr marL="0" indent="0">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a:t>
            </a:r>
            <a:r>
              <a:rPr lang="en-GB"/>
              <a:t> </a:t>
            </a:r>
            <a:r>
              <a:rPr lang="en-GB" err="1"/>
              <a:t>smod</a:t>
            </a:r>
            <a:r>
              <a:rPr lang="en-GB"/>
              <a:t> </a:t>
            </a:r>
            <a:r>
              <a:rPr lang="en-GB" err="1"/>
              <a:t>tincidunt</a:t>
            </a:r>
            <a:r>
              <a:rPr lang="en-GB"/>
              <a:t> </a:t>
            </a:r>
            <a:r>
              <a:rPr lang="en-GB" err="1"/>
              <a:t>ut</a:t>
            </a:r>
            <a:r>
              <a:rPr lang="en-GB"/>
              <a:t> </a:t>
            </a:r>
            <a:r>
              <a:rPr lang="en-GB" err="1"/>
              <a:t>laoreet</a:t>
            </a:r>
            <a:r>
              <a:rPr lang="en-GB"/>
              <a:t> lore magna </a:t>
            </a:r>
            <a:r>
              <a:rPr lang="en-GB" err="1"/>
              <a:t>aliquam</a:t>
            </a:r>
            <a:r>
              <a:rPr lang="en-GB"/>
              <a:t> </a:t>
            </a:r>
            <a:r>
              <a:rPr lang="en-GB" err="1"/>
              <a:t>erat</a:t>
            </a:r>
            <a:r>
              <a:rPr lang="en-GB"/>
              <a:t> </a:t>
            </a:r>
            <a:r>
              <a:rPr lang="en-GB" err="1"/>
              <a:t>volutpat</a:t>
            </a:r>
            <a:r>
              <a:rPr lang="en-GB"/>
              <a:t>. </a:t>
            </a:r>
          </a:p>
        </p:txBody>
      </p:sp>
      <p:sp>
        <p:nvSpPr>
          <p:cNvPr id="21" name="Picture Placeholder 11">
            <a:extLst>
              <a:ext uri="{FF2B5EF4-FFF2-40B4-BE49-F238E27FC236}">
                <a16:creationId xmlns:a16="http://schemas.microsoft.com/office/drawing/2014/main" id="{1C5C486E-D6A1-4B32-805A-CD09E3C4858E}"/>
              </a:ext>
            </a:extLst>
          </p:cNvPr>
          <p:cNvSpPr>
            <a:spLocks noGrp="1"/>
          </p:cNvSpPr>
          <p:nvPr>
            <p:ph type="pic" sz="quarter" idx="19"/>
          </p:nvPr>
        </p:nvSpPr>
        <p:spPr>
          <a:xfrm>
            <a:off x="6254771" y="2357966"/>
            <a:ext cx="2331488" cy="1486065"/>
          </a:xfrm>
          <a:solidFill>
            <a:schemeClr val="bg2"/>
          </a:solidFill>
        </p:spPr>
        <p:txBody>
          <a:bodyPr lIns="36000" tIns="36000" rIns="36000" bIns="36000">
            <a:noAutofit/>
          </a:bodyPr>
          <a:lstStyle>
            <a:lvl1pPr marL="0" indent="0">
              <a:buFont typeface="Arial" panose="020B0604020202020204" pitchFamily="34" charset="0"/>
              <a:buNone/>
              <a:defRPr sz="900"/>
            </a:lvl1pPr>
          </a:lstStyle>
          <a:p>
            <a:r>
              <a:rPr lang="en-GB" dirty="0"/>
              <a:t>Click icon to add picture</a:t>
            </a:r>
          </a:p>
        </p:txBody>
      </p:sp>
      <p:sp>
        <p:nvSpPr>
          <p:cNvPr id="15" name="Text Placeholder 7">
            <a:extLst>
              <a:ext uri="{FF2B5EF4-FFF2-40B4-BE49-F238E27FC236}">
                <a16:creationId xmlns:a16="http://schemas.microsoft.com/office/drawing/2014/main" id="{D714859B-AA7C-8E26-1781-A060653DA1E5}"/>
              </a:ext>
            </a:extLst>
          </p:cNvPr>
          <p:cNvSpPr>
            <a:spLocks noGrp="1"/>
          </p:cNvSpPr>
          <p:nvPr>
            <p:ph type="body" sz="quarter" idx="20" hasCustomPrompt="1"/>
          </p:nvPr>
        </p:nvSpPr>
        <p:spPr>
          <a:xfrm>
            <a:off x="8903803" y="3975959"/>
            <a:ext cx="2331488" cy="1240789"/>
          </a:xfrm>
        </p:spPr>
        <p:txBody>
          <a:bodyPr wrap="square">
            <a:spAutoFit/>
          </a:bodyPr>
          <a:lstStyle>
            <a:lvl1pPr marL="0" indent="0">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a:t>
            </a:r>
            <a:r>
              <a:rPr lang="en-GB"/>
              <a:t> </a:t>
            </a:r>
            <a:r>
              <a:rPr lang="en-GB" err="1"/>
              <a:t>smod</a:t>
            </a:r>
            <a:r>
              <a:rPr lang="en-GB"/>
              <a:t> </a:t>
            </a:r>
            <a:r>
              <a:rPr lang="en-GB" err="1"/>
              <a:t>tincidunt</a:t>
            </a:r>
            <a:r>
              <a:rPr lang="en-GB"/>
              <a:t> </a:t>
            </a:r>
            <a:r>
              <a:rPr lang="en-GB" err="1"/>
              <a:t>ut</a:t>
            </a:r>
            <a:r>
              <a:rPr lang="en-GB"/>
              <a:t> </a:t>
            </a:r>
            <a:r>
              <a:rPr lang="en-GB" err="1"/>
              <a:t>laoreet</a:t>
            </a:r>
            <a:r>
              <a:rPr lang="en-GB"/>
              <a:t> lore magna </a:t>
            </a:r>
            <a:r>
              <a:rPr lang="en-GB" err="1"/>
              <a:t>aliquam</a:t>
            </a:r>
            <a:r>
              <a:rPr lang="en-GB"/>
              <a:t> </a:t>
            </a:r>
            <a:r>
              <a:rPr lang="en-GB" err="1"/>
              <a:t>erat</a:t>
            </a:r>
            <a:r>
              <a:rPr lang="en-GB"/>
              <a:t> </a:t>
            </a:r>
            <a:r>
              <a:rPr lang="en-GB" err="1"/>
              <a:t>volutpat</a:t>
            </a:r>
            <a:r>
              <a:rPr lang="en-GB"/>
              <a:t>. </a:t>
            </a:r>
          </a:p>
        </p:txBody>
      </p:sp>
      <p:sp>
        <p:nvSpPr>
          <p:cNvPr id="22" name="Picture Placeholder 11">
            <a:extLst>
              <a:ext uri="{FF2B5EF4-FFF2-40B4-BE49-F238E27FC236}">
                <a16:creationId xmlns:a16="http://schemas.microsoft.com/office/drawing/2014/main" id="{7FC8461A-5470-9D49-2CAA-09160A50B4FC}"/>
              </a:ext>
            </a:extLst>
          </p:cNvPr>
          <p:cNvSpPr>
            <a:spLocks noGrp="1"/>
          </p:cNvSpPr>
          <p:nvPr>
            <p:ph type="pic" sz="quarter" idx="21"/>
          </p:nvPr>
        </p:nvSpPr>
        <p:spPr>
          <a:xfrm>
            <a:off x="8903803" y="2357966"/>
            <a:ext cx="2331488" cy="1486065"/>
          </a:xfrm>
          <a:solidFill>
            <a:schemeClr val="bg2"/>
          </a:solidFill>
        </p:spPr>
        <p:txBody>
          <a:bodyPr lIns="36000" tIns="36000" rIns="36000" bIns="36000">
            <a:noAutofit/>
          </a:bodyPr>
          <a:lstStyle>
            <a:lvl1pPr marL="0" indent="0">
              <a:buFont typeface="Arial" panose="020B0604020202020204" pitchFamily="34" charset="0"/>
              <a:buNone/>
              <a:defRPr sz="900"/>
            </a:lvl1pPr>
          </a:lstStyle>
          <a:p>
            <a:r>
              <a:rPr lang="en-GB" dirty="0"/>
              <a:t>Click icon to add picture</a:t>
            </a:r>
          </a:p>
        </p:txBody>
      </p:sp>
    </p:spTree>
    <p:extLst>
      <p:ext uri="{BB962C8B-B14F-4D97-AF65-F5344CB8AC3E}">
        <p14:creationId xmlns:p14="http://schemas.microsoft.com/office/powerpoint/2010/main" val="2757877694"/>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692150" y="542046"/>
            <a:ext cx="10807700" cy="553998"/>
          </a:xfrm>
        </p:spPr>
        <p:txBody>
          <a:bodyPr/>
          <a:lstStyle/>
          <a:p>
            <a:r>
              <a:rPr lang="en-GB"/>
              <a:t>your title goes here</a:t>
            </a:r>
          </a:p>
        </p:txBody>
      </p:sp>
      <p:sp>
        <p:nvSpPr>
          <p:cNvPr id="5" name="Text Placeholder 4">
            <a:extLst>
              <a:ext uri="{FF2B5EF4-FFF2-40B4-BE49-F238E27FC236}">
                <a16:creationId xmlns:a16="http://schemas.microsoft.com/office/drawing/2014/main" id="{280D48D4-916E-4F76-81A6-08B8700198EC}"/>
              </a:ext>
            </a:extLst>
          </p:cNvPr>
          <p:cNvSpPr>
            <a:spLocks noGrp="1"/>
          </p:cNvSpPr>
          <p:nvPr>
            <p:ph type="body" sz="quarter" idx="10" hasCustomPrompt="1"/>
          </p:nvPr>
        </p:nvSpPr>
        <p:spPr>
          <a:xfrm>
            <a:off x="692150" y="1053312"/>
            <a:ext cx="10807700" cy="387798"/>
          </a:xfrm>
        </p:spPr>
        <p:txBody>
          <a:bodyPr>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sp>
        <p:nvSpPr>
          <p:cNvPr id="8" name="Text Placeholder 7">
            <a:extLst>
              <a:ext uri="{FF2B5EF4-FFF2-40B4-BE49-F238E27FC236}">
                <a16:creationId xmlns:a16="http://schemas.microsoft.com/office/drawing/2014/main" id="{6CD4CED9-8D03-49F1-8233-A8CA43352EA3}"/>
              </a:ext>
            </a:extLst>
          </p:cNvPr>
          <p:cNvSpPr>
            <a:spLocks noGrp="1"/>
          </p:cNvSpPr>
          <p:nvPr>
            <p:ph type="body" sz="quarter" idx="11" hasCustomPrompt="1"/>
          </p:nvPr>
        </p:nvSpPr>
        <p:spPr>
          <a:xfrm>
            <a:off x="692149" y="3975959"/>
            <a:ext cx="2021417" cy="1240789"/>
          </a:xfrm>
        </p:spPr>
        <p:txBody>
          <a:bodyPr wrap="square">
            <a:spAutoFit/>
          </a:bodyPr>
          <a:lstStyle>
            <a:lvl1pPr marL="0" indent="0">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a:t>
            </a:r>
            <a:r>
              <a:rPr lang="en-GB"/>
              <a:t> </a:t>
            </a:r>
            <a:r>
              <a:rPr lang="en-GB" err="1"/>
              <a:t>smod</a:t>
            </a:r>
            <a:r>
              <a:rPr lang="en-GB"/>
              <a:t> </a:t>
            </a:r>
            <a:r>
              <a:rPr lang="en-GB" err="1"/>
              <a:t>tincidunt</a:t>
            </a:r>
            <a:r>
              <a:rPr lang="en-GB"/>
              <a:t> </a:t>
            </a:r>
            <a:r>
              <a:rPr lang="en-GB" err="1"/>
              <a:t>ut</a:t>
            </a:r>
            <a:r>
              <a:rPr lang="en-GB"/>
              <a:t> </a:t>
            </a:r>
            <a:r>
              <a:rPr lang="en-GB" err="1"/>
              <a:t>laoreet</a:t>
            </a:r>
            <a:r>
              <a:rPr lang="en-GB"/>
              <a:t> lore. </a:t>
            </a:r>
          </a:p>
        </p:txBody>
      </p:sp>
      <p:sp>
        <p:nvSpPr>
          <p:cNvPr id="12" name="Picture Placeholder 11">
            <a:extLst>
              <a:ext uri="{FF2B5EF4-FFF2-40B4-BE49-F238E27FC236}">
                <a16:creationId xmlns:a16="http://schemas.microsoft.com/office/drawing/2014/main" id="{04675308-6C14-4E49-94F4-6D428E2D1891}"/>
              </a:ext>
            </a:extLst>
          </p:cNvPr>
          <p:cNvSpPr>
            <a:spLocks noGrp="1"/>
          </p:cNvSpPr>
          <p:nvPr>
            <p:ph type="pic" sz="quarter" idx="13"/>
          </p:nvPr>
        </p:nvSpPr>
        <p:spPr>
          <a:xfrm>
            <a:off x="692149" y="2357966"/>
            <a:ext cx="2021417" cy="1486065"/>
          </a:xfrm>
          <a:solidFill>
            <a:schemeClr val="bg2"/>
          </a:solidFill>
        </p:spPr>
        <p:txBody>
          <a:bodyPr lIns="36000" tIns="36000" rIns="36000" bIns="36000">
            <a:noAutofit/>
          </a:bodyPr>
          <a:lstStyle>
            <a:lvl1pPr marL="0" indent="0">
              <a:buFont typeface="Arial" panose="020B0604020202020204" pitchFamily="34" charset="0"/>
              <a:buNone/>
              <a:defRPr sz="900"/>
            </a:lvl1pPr>
          </a:lstStyle>
          <a:p>
            <a:r>
              <a:rPr lang="en-GB" dirty="0"/>
              <a:t>Click icon to add picture</a:t>
            </a:r>
          </a:p>
        </p:txBody>
      </p:sp>
      <p:sp>
        <p:nvSpPr>
          <p:cNvPr id="16" name="Text Placeholder 7">
            <a:extLst>
              <a:ext uri="{FF2B5EF4-FFF2-40B4-BE49-F238E27FC236}">
                <a16:creationId xmlns:a16="http://schemas.microsoft.com/office/drawing/2014/main" id="{FDCA7637-8E7B-4B63-9A6C-0FBF3ACD8593}"/>
              </a:ext>
            </a:extLst>
          </p:cNvPr>
          <p:cNvSpPr>
            <a:spLocks noGrp="1"/>
          </p:cNvSpPr>
          <p:nvPr>
            <p:ph type="body" sz="quarter" idx="14" hasCustomPrompt="1"/>
          </p:nvPr>
        </p:nvSpPr>
        <p:spPr>
          <a:xfrm>
            <a:off x="2888720" y="3975959"/>
            <a:ext cx="2021417" cy="1240789"/>
          </a:xfrm>
        </p:spPr>
        <p:txBody>
          <a:bodyPr wrap="square">
            <a:spAutoFit/>
          </a:bodyPr>
          <a:lstStyle>
            <a:lvl1pPr marL="0" indent="0">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a:t>
            </a:r>
            <a:r>
              <a:rPr lang="en-GB"/>
              <a:t> </a:t>
            </a:r>
            <a:r>
              <a:rPr lang="en-GB" err="1"/>
              <a:t>smod</a:t>
            </a:r>
            <a:r>
              <a:rPr lang="en-GB"/>
              <a:t> </a:t>
            </a:r>
            <a:r>
              <a:rPr lang="en-GB" err="1"/>
              <a:t>tincidunt</a:t>
            </a:r>
            <a:r>
              <a:rPr lang="en-GB"/>
              <a:t> </a:t>
            </a:r>
            <a:r>
              <a:rPr lang="en-GB" err="1"/>
              <a:t>ut</a:t>
            </a:r>
            <a:r>
              <a:rPr lang="en-GB"/>
              <a:t> </a:t>
            </a:r>
            <a:r>
              <a:rPr lang="en-GB" err="1"/>
              <a:t>laoreet</a:t>
            </a:r>
            <a:r>
              <a:rPr lang="en-GB"/>
              <a:t> lore. </a:t>
            </a:r>
          </a:p>
        </p:txBody>
      </p:sp>
      <p:sp>
        <p:nvSpPr>
          <p:cNvPr id="18" name="Picture Placeholder 11">
            <a:extLst>
              <a:ext uri="{FF2B5EF4-FFF2-40B4-BE49-F238E27FC236}">
                <a16:creationId xmlns:a16="http://schemas.microsoft.com/office/drawing/2014/main" id="{7739AC74-3747-44CF-B16A-DA4D71711E65}"/>
              </a:ext>
            </a:extLst>
          </p:cNvPr>
          <p:cNvSpPr>
            <a:spLocks noGrp="1"/>
          </p:cNvSpPr>
          <p:nvPr>
            <p:ph type="pic" sz="quarter" idx="16"/>
          </p:nvPr>
        </p:nvSpPr>
        <p:spPr>
          <a:xfrm>
            <a:off x="2888720" y="2357966"/>
            <a:ext cx="2021417" cy="1486065"/>
          </a:xfrm>
          <a:solidFill>
            <a:schemeClr val="bg2"/>
          </a:solidFill>
        </p:spPr>
        <p:txBody>
          <a:bodyPr lIns="36000" tIns="36000" rIns="36000" bIns="36000">
            <a:noAutofit/>
          </a:bodyPr>
          <a:lstStyle>
            <a:lvl1pPr marL="0" indent="0">
              <a:buFont typeface="Arial" panose="020B0604020202020204" pitchFamily="34" charset="0"/>
              <a:buNone/>
              <a:defRPr sz="900"/>
            </a:lvl1pPr>
          </a:lstStyle>
          <a:p>
            <a:r>
              <a:rPr lang="en-GB" dirty="0"/>
              <a:t>Click icon to add picture</a:t>
            </a:r>
          </a:p>
        </p:txBody>
      </p:sp>
      <p:sp>
        <p:nvSpPr>
          <p:cNvPr id="19" name="Text Placeholder 7">
            <a:extLst>
              <a:ext uri="{FF2B5EF4-FFF2-40B4-BE49-F238E27FC236}">
                <a16:creationId xmlns:a16="http://schemas.microsoft.com/office/drawing/2014/main" id="{B6E8C019-FB84-40F5-956E-81526C9AC7D3}"/>
              </a:ext>
            </a:extLst>
          </p:cNvPr>
          <p:cNvSpPr>
            <a:spLocks noGrp="1"/>
          </p:cNvSpPr>
          <p:nvPr>
            <p:ph type="body" sz="quarter" idx="17" hasCustomPrompt="1"/>
          </p:nvPr>
        </p:nvSpPr>
        <p:spPr>
          <a:xfrm>
            <a:off x="5085291" y="3975959"/>
            <a:ext cx="2021417" cy="1240789"/>
          </a:xfrm>
        </p:spPr>
        <p:txBody>
          <a:bodyPr wrap="square">
            <a:spAutoFit/>
          </a:bodyPr>
          <a:lstStyle>
            <a:lvl1pPr marL="0" indent="0">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a:t>
            </a:r>
            <a:r>
              <a:rPr lang="en-GB"/>
              <a:t> </a:t>
            </a:r>
            <a:r>
              <a:rPr lang="en-GB" err="1"/>
              <a:t>smod</a:t>
            </a:r>
            <a:r>
              <a:rPr lang="en-GB"/>
              <a:t> </a:t>
            </a:r>
            <a:r>
              <a:rPr lang="en-GB" err="1"/>
              <a:t>tincidunt</a:t>
            </a:r>
            <a:r>
              <a:rPr lang="en-GB"/>
              <a:t> </a:t>
            </a:r>
            <a:r>
              <a:rPr lang="en-GB" err="1"/>
              <a:t>ut</a:t>
            </a:r>
            <a:r>
              <a:rPr lang="en-GB"/>
              <a:t> </a:t>
            </a:r>
            <a:r>
              <a:rPr lang="en-GB" err="1"/>
              <a:t>laoreet</a:t>
            </a:r>
            <a:r>
              <a:rPr lang="en-GB"/>
              <a:t> lore. </a:t>
            </a:r>
          </a:p>
        </p:txBody>
      </p:sp>
      <p:sp>
        <p:nvSpPr>
          <p:cNvPr id="21" name="Picture Placeholder 11">
            <a:extLst>
              <a:ext uri="{FF2B5EF4-FFF2-40B4-BE49-F238E27FC236}">
                <a16:creationId xmlns:a16="http://schemas.microsoft.com/office/drawing/2014/main" id="{1C5C486E-D6A1-4B32-805A-CD09E3C4858E}"/>
              </a:ext>
            </a:extLst>
          </p:cNvPr>
          <p:cNvSpPr>
            <a:spLocks noGrp="1"/>
          </p:cNvSpPr>
          <p:nvPr>
            <p:ph type="pic" sz="quarter" idx="19"/>
          </p:nvPr>
        </p:nvSpPr>
        <p:spPr>
          <a:xfrm>
            <a:off x="5085291" y="2357966"/>
            <a:ext cx="2021417" cy="1486065"/>
          </a:xfrm>
          <a:solidFill>
            <a:schemeClr val="bg2"/>
          </a:solidFill>
        </p:spPr>
        <p:txBody>
          <a:bodyPr lIns="36000" tIns="36000" rIns="36000" bIns="36000">
            <a:noAutofit/>
          </a:bodyPr>
          <a:lstStyle>
            <a:lvl1pPr marL="0" indent="0">
              <a:buFont typeface="Arial" panose="020B0604020202020204" pitchFamily="34" charset="0"/>
              <a:buNone/>
              <a:defRPr sz="900"/>
            </a:lvl1pPr>
          </a:lstStyle>
          <a:p>
            <a:r>
              <a:rPr lang="en-GB" dirty="0"/>
              <a:t>Click icon to add picture</a:t>
            </a:r>
          </a:p>
        </p:txBody>
      </p:sp>
      <p:sp>
        <p:nvSpPr>
          <p:cNvPr id="15" name="Text Placeholder 7">
            <a:extLst>
              <a:ext uri="{FF2B5EF4-FFF2-40B4-BE49-F238E27FC236}">
                <a16:creationId xmlns:a16="http://schemas.microsoft.com/office/drawing/2014/main" id="{D714859B-AA7C-8E26-1781-A060653DA1E5}"/>
              </a:ext>
            </a:extLst>
          </p:cNvPr>
          <p:cNvSpPr>
            <a:spLocks noGrp="1"/>
          </p:cNvSpPr>
          <p:nvPr>
            <p:ph type="body" sz="quarter" idx="20" hasCustomPrompt="1"/>
          </p:nvPr>
        </p:nvSpPr>
        <p:spPr>
          <a:xfrm>
            <a:off x="7281862" y="3975959"/>
            <a:ext cx="2021417" cy="1240789"/>
          </a:xfrm>
        </p:spPr>
        <p:txBody>
          <a:bodyPr wrap="square">
            <a:spAutoFit/>
          </a:bodyPr>
          <a:lstStyle>
            <a:lvl1pPr marL="0" indent="0">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a:t>
            </a:r>
            <a:r>
              <a:rPr lang="en-GB"/>
              <a:t> </a:t>
            </a:r>
            <a:r>
              <a:rPr lang="en-GB" err="1"/>
              <a:t>smod</a:t>
            </a:r>
            <a:r>
              <a:rPr lang="en-GB"/>
              <a:t> </a:t>
            </a:r>
            <a:r>
              <a:rPr lang="en-GB" err="1"/>
              <a:t>tincidunt</a:t>
            </a:r>
            <a:r>
              <a:rPr lang="en-GB"/>
              <a:t> </a:t>
            </a:r>
            <a:r>
              <a:rPr lang="en-GB" err="1"/>
              <a:t>ut</a:t>
            </a:r>
            <a:r>
              <a:rPr lang="en-GB"/>
              <a:t> </a:t>
            </a:r>
            <a:r>
              <a:rPr lang="en-GB" err="1"/>
              <a:t>laoreet</a:t>
            </a:r>
            <a:r>
              <a:rPr lang="en-GB"/>
              <a:t> lore. </a:t>
            </a:r>
          </a:p>
        </p:txBody>
      </p:sp>
      <p:sp>
        <p:nvSpPr>
          <p:cNvPr id="22" name="Picture Placeholder 11">
            <a:extLst>
              <a:ext uri="{FF2B5EF4-FFF2-40B4-BE49-F238E27FC236}">
                <a16:creationId xmlns:a16="http://schemas.microsoft.com/office/drawing/2014/main" id="{7FC8461A-5470-9D49-2CAA-09160A50B4FC}"/>
              </a:ext>
            </a:extLst>
          </p:cNvPr>
          <p:cNvSpPr>
            <a:spLocks noGrp="1"/>
          </p:cNvSpPr>
          <p:nvPr>
            <p:ph type="pic" sz="quarter" idx="21"/>
          </p:nvPr>
        </p:nvSpPr>
        <p:spPr>
          <a:xfrm>
            <a:off x="7281862" y="2357966"/>
            <a:ext cx="2021417" cy="1486065"/>
          </a:xfrm>
          <a:solidFill>
            <a:schemeClr val="bg2"/>
          </a:solidFill>
        </p:spPr>
        <p:txBody>
          <a:bodyPr lIns="36000" tIns="36000" rIns="36000" bIns="36000">
            <a:noAutofit/>
          </a:bodyPr>
          <a:lstStyle>
            <a:lvl1pPr marL="0" indent="0">
              <a:buFont typeface="Arial" panose="020B0604020202020204" pitchFamily="34" charset="0"/>
              <a:buNone/>
              <a:defRPr sz="900"/>
            </a:lvl1pPr>
          </a:lstStyle>
          <a:p>
            <a:r>
              <a:rPr lang="en-GB" dirty="0"/>
              <a:t>Click icon to add picture</a:t>
            </a:r>
          </a:p>
        </p:txBody>
      </p:sp>
      <p:sp>
        <p:nvSpPr>
          <p:cNvPr id="13" name="Text Placeholder 7">
            <a:extLst>
              <a:ext uri="{FF2B5EF4-FFF2-40B4-BE49-F238E27FC236}">
                <a16:creationId xmlns:a16="http://schemas.microsoft.com/office/drawing/2014/main" id="{EE1D3D38-07F1-D404-47B4-8BD2C286800C}"/>
              </a:ext>
            </a:extLst>
          </p:cNvPr>
          <p:cNvSpPr>
            <a:spLocks noGrp="1"/>
          </p:cNvSpPr>
          <p:nvPr>
            <p:ph type="body" sz="quarter" idx="22" hasCustomPrompt="1"/>
          </p:nvPr>
        </p:nvSpPr>
        <p:spPr>
          <a:xfrm>
            <a:off x="9478433" y="3975959"/>
            <a:ext cx="2021417" cy="1240789"/>
          </a:xfrm>
        </p:spPr>
        <p:txBody>
          <a:bodyPr wrap="square">
            <a:spAutoFit/>
          </a:bodyPr>
          <a:lstStyle>
            <a:lvl1pPr marL="0" indent="0">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a:t>
            </a:r>
            <a:r>
              <a:rPr lang="en-GB"/>
              <a:t> </a:t>
            </a:r>
            <a:r>
              <a:rPr lang="en-GB" err="1"/>
              <a:t>smod</a:t>
            </a:r>
            <a:r>
              <a:rPr lang="en-GB"/>
              <a:t> </a:t>
            </a:r>
            <a:r>
              <a:rPr lang="en-GB" err="1"/>
              <a:t>tincidunt</a:t>
            </a:r>
            <a:r>
              <a:rPr lang="en-GB"/>
              <a:t> </a:t>
            </a:r>
            <a:r>
              <a:rPr lang="en-GB" err="1"/>
              <a:t>ut</a:t>
            </a:r>
            <a:r>
              <a:rPr lang="en-GB"/>
              <a:t> </a:t>
            </a:r>
            <a:r>
              <a:rPr lang="en-GB" err="1"/>
              <a:t>laoreet</a:t>
            </a:r>
            <a:r>
              <a:rPr lang="en-GB"/>
              <a:t> lore. </a:t>
            </a:r>
          </a:p>
        </p:txBody>
      </p:sp>
      <p:sp>
        <p:nvSpPr>
          <p:cNvPr id="14" name="Picture Placeholder 11">
            <a:extLst>
              <a:ext uri="{FF2B5EF4-FFF2-40B4-BE49-F238E27FC236}">
                <a16:creationId xmlns:a16="http://schemas.microsoft.com/office/drawing/2014/main" id="{A2B8D656-D526-1A70-4BE5-7361D051B719}"/>
              </a:ext>
            </a:extLst>
          </p:cNvPr>
          <p:cNvSpPr>
            <a:spLocks noGrp="1"/>
          </p:cNvSpPr>
          <p:nvPr>
            <p:ph type="pic" sz="quarter" idx="23"/>
          </p:nvPr>
        </p:nvSpPr>
        <p:spPr>
          <a:xfrm>
            <a:off x="9478433" y="2357966"/>
            <a:ext cx="2021417" cy="1486065"/>
          </a:xfrm>
          <a:solidFill>
            <a:schemeClr val="bg2"/>
          </a:solidFill>
        </p:spPr>
        <p:txBody>
          <a:bodyPr lIns="36000" tIns="36000" rIns="36000" bIns="36000">
            <a:noAutofit/>
          </a:bodyPr>
          <a:lstStyle>
            <a:lvl1pPr marL="0" indent="0">
              <a:buFont typeface="Arial" panose="020B0604020202020204" pitchFamily="34" charset="0"/>
              <a:buNone/>
              <a:defRPr sz="900"/>
            </a:lvl1pPr>
          </a:lstStyle>
          <a:p>
            <a:r>
              <a:rPr lang="en-GB" dirty="0"/>
              <a:t>Click icon to add picture</a:t>
            </a:r>
          </a:p>
        </p:txBody>
      </p:sp>
    </p:spTree>
    <p:extLst>
      <p:ext uri="{BB962C8B-B14F-4D97-AF65-F5344CB8AC3E}">
        <p14:creationId xmlns:p14="http://schemas.microsoft.com/office/powerpoint/2010/main" val="1230489705"/>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9">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57297E6-7F9D-436A-AB88-7FEEFA09E7F6}"/>
              </a:ext>
            </a:extLst>
          </p:cNvPr>
          <p:cNvSpPr/>
          <p:nvPr/>
        </p:nvSpPr>
        <p:spPr>
          <a:xfrm>
            <a:off x="8517467" y="596899"/>
            <a:ext cx="3223684" cy="53805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692150" y="542046"/>
            <a:ext cx="7262550" cy="553998"/>
          </a:xfrm>
        </p:spPr>
        <p:txBody>
          <a:bodyPr/>
          <a:lstStyle/>
          <a:p>
            <a:r>
              <a:rPr lang="en-GB"/>
              <a:t>your title goes here</a:t>
            </a:r>
          </a:p>
        </p:txBody>
      </p:sp>
      <p:sp>
        <p:nvSpPr>
          <p:cNvPr id="5" name="Text Placeholder 4">
            <a:extLst>
              <a:ext uri="{FF2B5EF4-FFF2-40B4-BE49-F238E27FC236}">
                <a16:creationId xmlns:a16="http://schemas.microsoft.com/office/drawing/2014/main" id="{280D48D4-916E-4F76-81A6-08B8700198EC}"/>
              </a:ext>
            </a:extLst>
          </p:cNvPr>
          <p:cNvSpPr>
            <a:spLocks noGrp="1"/>
          </p:cNvSpPr>
          <p:nvPr>
            <p:ph type="body" sz="quarter" idx="10" hasCustomPrompt="1"/>
          </p:nvPr>
        </p:nvSpPr>
        <p:spPr>
          <a:xfrm>
            <a:off x="692150" y="1053312"/>
            <a:ext cx="7262550" cy="387798"/>
          </a:xfrm>
        </p:spPr>
        <p:txBody>
          <a:bodyPr wrap="square">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sp>
        <p:nvSpPr>
          <p:cNvPr id="8" name="Text Placeholder 7">
            <a:extLst>
              <a:ext uri="{FF2B5EF4-FFF2-40B4-BE49-F238E27FC236}">
                <a16:creationId xmlns:a16="http://schemas.microsoft.com/office/drawing/2014/main" id="{6CD4CED9-8D03-49F1-8233-A8CA43352EA3}"/>
              </a:ext>
            </a:extLst>
          </p:cNvPr>
          <p:cNvSpPr>
            <a:spLocks noGrp="1"/>
          </p:cNvSpPr>
          <p:nvPr>
            <p:ph type="body" sz="quarter" idx="11" hasCustomPrompt="1"/>
          </p:nvPr>
        </p:nvSpPr>
        <p:spPr>
          <a:xfrm>
            <a:off x="1938660" y="2500736"/>
            <a:ext cx="5671180" cy="736677"/>
          </a:xfrm>
        </p:spPr>
        <p:txBody>
          <a:bodyPr wrap="square">
            <a:spAutoFit/>
          </a:bodyPr>
          <a:lstStyle>
            <a:lvl1pPr marL="0" indent="0" algn="l">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dolore magna </a:t>
            </a:r>
            <a:r>
              <a:rPr lang="en-GB" err="1"/>
              <a:t>aliquam</a:t>
            </a:r>
            <a:r>
              <a:rPr lang="en-GB"/>
              <a:t> </a:t>
            </a:r>
            <a:r>
              <a:rPr lang="en-GB" err="1"/>
              <a:t>erat</a:t>
            </a:r>
            <a:r>
              <a:rPr lang="en-GB"/>
              <a:t> </a:t>
            </a:r>
            <a:r>
              <a:rPr lang="en-GB" err="1"/>
              <a:t>volutpat</a:t>
            </a:r>
            <a:r>
              <a:rPr lang="en-GB"/>
              <a:t>. </a:t>
            </a:r>
          </a:p>
        </p:txBody>
      </p:sp>
      <p:sp>
        <p:nvSpPr>
          <p:cNvPr id="10" name="Text Placeholder 9">
            <a:extLst>
              <a:ext uri="{FF2B5EF4-FFF2-40B4-BE49-F238E27FC236}">
                <a16:creationId xmlns:a16="http://schemas.microsoft.com/office/drawing/2014/main" id="{10295F9B-48DC-40EB-9D24-DB1A93D636D9}"/>
              </a:ext>
            </a:extLst>
          </p:cNvPr>
          <p:cNvSpPr>
            <a:spLocks noGrp="1"/>
          </p:cNvSpPr>
          <p:nvPr>
            <p:ph type="body" sz="quarter" idx="12" hasCustomPrompt="1"/>
          </p:nvPr>
        </p:nvSpPr>
        <p:spPr>
          <a:xfrm>
            <a:off x="1938660" y="2107458"/>
            <a:ext cx="5671180" cy="304699"/>
          </a:xfrm>
        </p:spPr>
        <p:txBody>
          <a:bodyPr wrap="square" bIns="0">
            <a:spAutoFit/>
          </a:bodyPr>
          <a:lstStyle>
            <a:lvl1pPr marL="0" indent="0" algn="l">
              <a:lnSpc>
                <a:spcPct val="90000"/>
              </a:lnSpc>
              <a:spcBef>
                <a:spcPts val="0"/>
              </a:spcBef>
              <a:buFont typeface="Arial" panose="020B0604020202020204" pitchFamily="34" charset="0"/>
              <a:buNone/>
              <a:defRPr sz="2200" b="1">
                <a:latin typeface="Univers" panose="02000503030000020004" pitchFamily="50" charset="0"/>
              </a:defRPr>
            </a:lvl1pPr>
          </a:lstStyle>
          <a:p>
            <a:pPr lvl="0"/>
            <a:r>
              <a:rPr lang="en-GB"/>
              <a:t>Summary</a:t>
            </a:r>
          </a:p>
        </p:txBody>
      </p:sp>
      <p:sp>
        <p:nvSpPr>
          <p:cNvPr id="12" name="Picture Placeholder 11">
            <a:extLst>
              <a:ext uri="{FF2B5EF4-FFF2-40B4-BE49-F238E27FC236}">
                <a16:creationId xmlns:a16="http://schemas.microsoft.com/office/drawing/2014/main" id="{04675308-6C14-4E49-94F4-6D428E2D1891}"/>
              </a:ext>
            </a:extLst>
          </p:cNvPr>
          <p:cNvSpPr>
            <a:spLocks noGrp="1" noChangeAspect="1"/>
          </p:cNvSpPr>
          <p:nvPr>
            <p:ph type="pic" sz="quarter" idx="13" hasCustomPrompt="1"/>
          </p:nvPr>
        </p:nvSpPr>
        <p:spPr>
          <a:xfrm>
            <a:off x="1185600" y="2016125"/>
            <a:ext cx="576000" cy="576000"/>
          </a:xfrm>
          <a:noFill/>
        </p:spPr>
        <p:txBody>
          <a:bodyPr lIns="36000" tIns="36000" rIns="36000" bIns="36000">
            <a:noAutofit/>
          </a:bodyPr>
          <a:lstStyle>
            <a:lvl1pPr marL="0" indent="0">
              <a:buFont typeface="Arial" panose="020B0604020202020204" pitchFamily="34" charset="0"/>
              <a:buNone/>
              <a:defRPr sz="900"/>
            </a:lvl1pPr>
          </a:lstStyle>
          <a:p>
            <a:r>
              <a:rPr lang="en-GB" dirty="0"/>
              <a:t>Add icon only</a:t>
            </a:r>
          </a:p>
        </p:txBody>
      </p:sp>
      <p:sp>
        <p:nvSpPr>
          <p:cNvPr id="15" name="Text Placeholder 7">
            <a:extLst>
              <a:ext uri="{FF2B5EF4-FFF2-40B4-BE49-F238E27FC236}">
                <a16:creationId xmlns:a16="http://schemas.microsoft.com/office/drawing/2014/main" id="{77BE01C8-CE90-4F83-BD93-F4DBB242F1F3}"/>
              </a:ext>
            </a:extLst>
          </p:cNvPr>
          <p:cNvSpPr>
            <a:spLocks noGrp="1"/>
          </p:cNvSpPr>
          <p:nvPr>
            <p:ph type="body" sz="quarter" idx="14" hasCustomPrompt="1"/>
          </p:nvPr>
        </p:nvSpPr>
        <p:spPr>
          <a:xfrm>
            <a:off x="1938660" y="4600166"/>
            <a:ext cx="5671180" cy="736677"/>
          </a:xfrm>
        </p:spPr>
        <p:txBody>
          <a:bodyPr wrap="square">
            <a:spAutoFit/>
          </a:bodyPr>
          <a:lstStyle>
            <a:lvl1pPr marL="0" indent="0" algn="l">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dolore magna </a:t>
            </a:r>
            <a:r>
              <a:rPr lang="en-GB" err="1"/>
              <a:t>aliquam</a:t>
            </a:r>
            <a:r>
              <a:rPr lang="en-GB"/>
              <a:t> </a:t>
            </a:r>
            <a:r>
              <a:rPr lang="en-GB" err="1"/>
              <a:t>erat</a:t>
            </a:r>
            <a:r>
              <a:rPr lang="en-GB"/>
              <a:t> </a:t>
            </a:r>
            <a:r>
              <a:rPr lang="en-GB" err="1"/>
              <a:t>volutpat</a:t>
            </a:r>
            <a:r>
              <a:rPr lang="en-GB"/>
              <a:t>. </a:t>
            </a:r>
          </a:p>
        </p:txBody>
      </p:sp>
      <p:sp>
        <p:nvSpPr>
          <p:cNvPr id="22" name="Text Placeholder 9">
            <a:extLst>
              <a:ext uri="{FF2B5EF4-FFF2-40B4-BE49-F238E27FC236}">
                <a16:creationId xmlns:a16="http://schemas.microsoft.com/office/drawing/2014/main" id="{897D232B-C194-4653-9BED-CA482BD8FE76}"/>
              </a:ext>
            </a:extLst>
          </p:cNvPr>
          <p:cNvSpPr>
            <a:spLocks noGrp="1"/>
          </p:cNvSpPr>
          <p:nvPr>
            <p:ph type="body" sz="quarter" idx="15" hasCustomPrompt="1"/>
          </p:nvPr>
        </p:nvSpPr>
        <p:spPr>
          <a:xfrm>
            <a:off x="1938660" y="4206888"/>
            <a:ext cx="5671180" cy="304699"/>
          </a:xfrm>
        </p:spPr>
        <p:txBody>
          <a:bodyPr wrap="square" bIns="0">
            <a:spAutoFit/>
          </a:bodyPr>
          <a:lstStyle>
            <a:lvl1pPr marL="0" indent="0" algn="l">
              <a:lnSpc>
                <a:spcPct val="90000"/>
              </a:lnSpc>
              <a:spcBef>
                <a:spcPts val="0"/>
              </a:spcBef>
              <a:buFont typeface="Arial" panose="020B0604020202020204" pitchFamily="34" charset="0"/>
              <a:buNone/>
              <a:defRPr sz="2200" b="1">
                <a:latin typeface="Univers" panose="02000503030000020004" pitchFamily="50" charset="0"/>
              </a:defRPr>
            </a:lvl1pPr>
          </a:lstStyle>
          <a:p>
            <a:pPr lvl="0"/>
            <a:r>
              <a:rPr lang="en-GB"/>
              <a:t>Summary</a:t>
            </a:r>
          </a:p>
        </p:txBody>
      </p:sp>
      <p:sp>
        <p:nvSpPr>
          <p:cNvPr id="23" name="Picture Placeholder 11">
            <a:extLst>
              <a:ext uri="{FF2B5EF4-FFF2-40B4-BE49-F238E27FC236}">
                <a16:creationId xmlns:a16="http://schemas.microsoft.com/office/drawing/2014/main" id="{0B87131F-7153-4E75-87BB-40BCCC336A9D}"/>
              </a:ext>
            </a:extLst>
          </p:cNvPr>
          <p:cNvSpPr>
            <a:spLocks noGrp="1" noChangeAspect="1"/>
          </p:cNvSpPr>
          <p:nvPr>
            <p:ph type="pic" sz="quarter" idx="16" hasCustomPrompt="1"/>
          </p:nvPr>
        </p:nvSpPr>
        <p:spPr>
          <a:xfrm>
            <a:off x="1185600" y="4115555"/>
            <a:ext cx="576000" cy="576000"/>
          </a:xfrm>
          <a:noFill/>
        </p:spPr>
        <p:txBody>
          <a:bodyPr lIns="36000" tIns="36000" rIns="36000" bIns="36000">
            <a:noAutofit/>
          </a:bodyPr>
          <a:lstStyle>
            <a:lvl1pPr marL="0" indent="0">
              <a:buFont typeface="Arial" panose="020B0604020202020204" pitchFamily="34" charset="0"/>
              <a:buNone/>
              <a:defRPr sz="900"/>
            </a:lvl1pPr>
          </a:lstStyle>
          <a:p>
            <a:r>
              <a:rPr lang="en-GB" dirty="0"/>
              <a:t>Add icon only</a:t>
            </a:r>
          </a:p>
        </p:txBody>
      </p:sp>
      <p:sp>
        <p:nvSpPr>
          <p:cNvPr id="14" name="Text Placeholder 7">
            <a:extLst>
              <a:ext uri="{FF2B5EF4-FFF2-40B4-BE49-F238E27FC236}">
                <a16:creationId xmlns:a16="http://schemas.microsoft.com/office/drawing/2014/main" id="{B72B12D5-B739-97E5-7217-2604A684668D}"/>
              </a:ext>
            </a:extLst>
          </p:cNvPr>
          <p:cNvSpPr>
            <a:spLocks noGrp="1"/>
          </p:cNvSpPr>
          <p:nvPr>
            <p:ph type="body" sz="quarter" idx="17" hasCustomPrompt="1"/>
          </p:nvPr>
        </p:nvSpPr>
        <p:spPr>
          <a:xfrm>
            <a:off x="8888150" y="1751608"/>
            <a:ext cx="2567250" cy="2578013"/>
          </a:xfrm>
        </p:spPr>
        <p:txBody>
          <a:bodyPr wrap="square">
            <a:spAutoFit/>
          </a:bodyPr>
          <a:lstStyle>
            <a:lvl1pPr marL="0" indent="0" algn="l">
              <a:buFont typeface="Arial" panose="020B0604020202020204" pitchFamily="34" charset="0"/>
              <a:buNone/>
              <a:defRPr>
                <a:solidFill>
                  <a:schemeClr val="bg1"/>
                </a:solidFill>
              </a:defRPr>
            </a:lvl1pPr>
          </a:lstStyle>
          <a:p>
            <a:pPr lvl="0"/>
            <a:r>
              <a:rPr lang="en-GB"/>
              <a:t>Lorem ipsum dolor sit amet, consectetuer adipiscing elit, sed diam nonummy nibh euismod tincidunt ut laoreet dolore magna aliquam erat volutpat. </a:t>
            </a:r>
          </a:p>
          <a:p>
            <a:pPr lvl="0"/>
            <a:r>
              <a:rPr lang="en-GB"/>
              <a:t>Ut wisi enim ad minim veniam, quis nostrud exerci tation ullam-corper suscipit lobortis nisl ut aliquip ex ea commodo conse-quat. </a:t>
            </a:r>
          </a:p>
        </p:txBody>
      </p:sp>
      <p:sp>
        <p:nvSpPr>
          <p:cNvPr id="16" name="Text Placeholder 9">
            <a:extLst>
              <a:ext uri="{FF2B5EF4-FFF2-40B4-BE49-F238E27FC236}">
                <a16:creationId xmlns:a16="http://schemas.microsoft.com/office/drawing/2014/main" id="{CE859B59-9936-46C2-BF53-51B880C37C01}"/>
              </a:ext>
            </a:extLst>
          </p:cNvPr>
          <p:cNvSpPr>
            <a:spLocks noGrp="1"/>
          </p:cNvSpPr>
          <p:nvPr>
            <p:ph type="body" sz="quarter" idx="18" hasCustomPrompt="1"/>
          </p:nvPr>
        </p:nvSpPr>
        <p:spPr>
          <a:xfrm>
            <a:off x="9611577" y="985625"/>
            <a:ext cx="1843823" cy="304699"/>
          </a:xfrm>
        </p:spPr>
        <p:txBody>
          <a:bodyPr wrap="square" bIns="0" anchor="ctr">
            <a:spAutoFit/>
          </a:bodyPr>
          <a:lstStyle>
            <a:lvl1pPr marL="0" indent="0" algn="l">
              <a:lnSpc>
                <a:spcPct val="90000"/>
              </a:lnSpc>
              <a:spcBef>
                <a:spcPts val="0"/>
              </a:spcBef>
              <a:buFont typeface="Arial" panose="020B0604020202020204" pitchFamily="34" charset="0"/>
              <a:buNone/>
              <a:defRPr sz="2200" b="1">
                <a:solidFill>
                  <a:schemeClr val="bg1"/>
                </a:solidFill>
                <a:latin typeface="Univers" panose="02000503030000020004" pitchFamily="50" charset="0"/>
              </a:defRPr>
            </a:lvl1pPr>
          </a:lstStyle>
          <a:p>
            <a:pPr lvl="0"/>
            <a:r>
              <a:rPr lang="en-GB"/>
              <a:t>Summary</a:t>
            </a:r>
          </a:p>
        </p:txBody>
      </p:sp>
      <p:sp>
        <p:nvSpPr>
          <p:cNvPr id="17" name="Picture Placeholder 11">
            <a:extLst>
              <a:ext uri="{FF2B5EF4-FFF2-40B4-BE49-F238E27FC236}">
                <a16:creationId xmlns:a16="http://schemas.microsoft.com/office/drawing/2014/main" id="{554AD081-6FEF-651A-9B3A-4C5768916007}"/>
              </a:ext>
            </a:extLst>
          </p:cNvPr>
          <p:cNvSpPr>
            <a:spLocks noGrp="1" noChangeAspect="1"/>
          </p:cNvSpPr>
          <p:nvPr>
            <p:ph type="pic" sz="quarter" idx="19" hasCustomPrompt="1"/>
          </p:nvPr>
        </p:nvSpPr>
        <p:spPr>
          <a:xfrm>
            <a:off x="8888150" y="894292"/>
            <a:ext cx="576000" cy="576000"/>
          </a:xfrm>
          <a:noFill/>
        </p:spPr>
        <p:txBody>
          <a:bodyPr lIns="36000" tIns="36000" rIns="36000" bIns="36000">
            <a:noAutofit/>
          </a:bodyPr>
          <a:lstStyle>
            <a:lvl1pPr marL="0" indent="0">
              <a:buFont typeface="Arial" panose="020B0604020202020204" pitchFamily="34" charset="0"/>
              <a:buNone/>
              <a:defRPr sz="900"/>
            </a:lvl1pPr>
          </a:lstStyle>
          <a:p>
            <a:r>
              <a:rPr lang="en-GB" dirty="0"/>
              <a:t>Add icon only</a:t>
            </a:r>
          </a:p>
        </p:txBody>
      </p:sp>
    </p:spTree>
    <p:extLst>
      <p:ext uri="{BB962C8B-B14F-4D97-AF65-F5344CB8AC3E}">
        <p14:creationId xmlns:p14="http://schemas.microsoft.com/office/powerpoint/2010/main" val="2550552828"/>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10">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57297E6-7F9D-436A-AB88-7FEEFA09E7F6}"/>
              </a:ext>
            </a:extLst>
          </p:cNvPr>
          <p:cNvSpPr/>
          <p:nvPr/>
        </p:nvSpPr>
        <p:spPr>
          <a:xfrm>
            <a:off x="8517467" y="596899"/>
            <a:ext cx="3223684" cy="53805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692150" y="542046"/>
            <a:ext cx="7262550" cy="553998"/>
          </a:xfrm>
        </p:spPr>
        <p:txBody>
          <a:bodyPr/>
          <a:lstStyle/>
          <a:p>
            <a:r>
              <a:rPr lang="en-GB"/>
              <a:t>your title goes here</a:t>
            </a:r>
          </a:p>
        </p:txBody>
      </p:sp>
      <p:sp>
        <p:nvSpPr>
          <p:cNvPr id="5" name="Text Placeholder 4">
            <a:extLst>
              <a:ext uri="{FF2B5EF4-FFF2-40B4-BE49-F238E27FC236}">
                <a16:creationId xmlns:a16="http://schemas.microsoft.com/office/drawing/2014/main" id="{280D48D4-916E-4F76-81A6-08B8700198EC}"/>
              </a:ext>
            </a:extLst>
          </p:cNvPr>
          <p:cNvSpPr>
            <a:spLocks noGrp="1"/>
          </p:cNvSpPr>
          <p:nvPr>
            <p:ph type="body" sz="quarter" idx="10" hasCustomPrompt="1"/>
          </p:nvPr>
        </p:nvSpPr>
        <p:spPr>
          <a:xfrm>
            <a:off x="692150" y="1053312"/>
            <a:ext cx="7262550" cy="387798"/>
          </a:xfrm>
        </p:spPr>
        <p:txBody>
          <a:bodyPr wrap="square">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sp>
        <p:nvSpPr>
          <p:cNvPr id="8" name="Text Placeholder 7">
            <a:extLst>
              <a:ext uri="{FF2B5EF4-FFF2-40B4-BE49-F238E27FC236}">
                <a16:creationId xmlns:a16="http://schemas.microsoft.com/office/drawing/2014/main" id="{6CD4CED9-8D03-49F1-8233-A8CA43352EA3}"/>
              </a:ext>
            </a:extLst>
          </p:cNvPr>
          <p:cNvSpPr>
            <a:spLocks noGrp="1"/>
          </p:cNvSpPr>
          <p:nvPr>
            <p:ph type="body" sz="quarter" idx="11" hasCustomPrompt="1"/>
          </p:nvPr>
        </p:nvSpPr>
        <p:spPr>
          <a:xfrm>
            <a:off x="1938660" y="2500736"/>
            <a:ext cx="5671180" cy="736677"/>
          </a:xfrm>
        </p:spPr>
        <p:txBody>
          <a:bodyPr wrap="square">
            <a:spAutoFit/>
          </a:bodyPr>
          <a:lstStyle>
            <a:lvl1pPr marL="0" indent="0" algn="l">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dolore magna </a:t>
            </a:r>
            <a:r>
              <a:rPr lang="en-GB" err="1"/>
              <a:t>aliquam</a:t>
            </a:r>
            <a:r>
              <a:rPr lang="en-GB"/>
              <a:t> </a:t>
            </a:r>
            <a:r>
              <a:rPr lang="en-GB" err="1"/>
              <a:t>erat</a:t>
            </a:r>
            <a:r>
              <a:rPr lang="en-GB"/>
              <a:t> </a:t>
            </a:r>
            <a:r>
              <a:rPr lang="en-GB" err="1"/>
              <a:t>volutpat</a:t>
            </a:r>
            <a:r>
              <a:rPr lang="en-GB"/>
              <a:t>. </a:t>
            </a:r>
          </a:p>
        </p:txBody>
      </p:sp>
      <p:sp>
        <p:nvSpPr>
          <p:cNvPr id="10" name="Text Placeholder 9">
            <a:extLst>
              <a:ext uri="{FF2B5EF4-FFF2-40B4-BE49-F238E27FC236}">
                <a16:creationId xmlns:a16="http://schemas.microsoft.com/office/drawing/2014/main" id="{10295F9B-48DC-40EB-9D24-DB1A93D636D9}"/>
              </a:ext>
            </a:extLst>
          </p:cNvPr>
          <p:cNvSpPr>
            <a:spLocks noGrp="1"/>
          </p:cNvSpPr>
          <p:nvPr>
            <p:ph type="body" sz="quarter" idx="12" hasCustomPrompt="1"/>
          </p:nvPr>
        </p:nvSpPr>
        <p:spPr>
          <a:xfrm>
            <a:off x="1938660" y="2107458"/>
            <a:ext cx="5671180" cy="304699"/>
          </a:xfrm>
        </p:spPr>
        <p:txBody>
          <a:bodyPr wrap="square" bIns="0">
            <a:spAutoFit/>
          </a:bodyPr>
          <a:lstStyle>
            <a:lvl1pPr marL="0" indent="0" algn="l">
              <a:lnSpc>
                <a:spcPct val="90000"/>
              </a:lnSpc>
              <a:spcBef>
                <a:spcPts val="0"/>
              </a:spcBef>
              <a:buFont typeface="Arial" panose="020B0604020202020204" pitchFamily="34" charset="0"/>
              <a:buNone/>
              <a:defRPr sz="2200" b="1">
                <a:latin typeface="Univers" panose="02000503030000020004" pitchFamily="50" charset="0"/>
              </a:defRPr>
            </a:lvl1pPr>
          </a:lstStyle>
          <a:p>
            <a:pPr lvl="0"/>
            <a:r>
              <a:rPr lang="en-GB"/>
              <a:t>Summary</a:t>
            </a:r>
          </a:p>
        </p:txBody>
      </p:sp>
      <p:sp>
        <p:nvSpPr>
          <p:cNvPr id="12" name="Picture Placeholder 11">
            <a:extLst>
              <a:ext uri="{FF2B5EF4-FFF2-40B4-BE49-F238E27FC236}">
                <a16:creationId xmlns:a16="http://schemas.microsoft.com/office/drawing/2014/main" id="{04675308-6C14-4E49-94F4-6D428E2D1891}"/>
              </a:ext>
            </a:extLst>
          </p:cNvPr>
          <p:cNvSpPr>
            <a:spLocks noGrp="1" noChangeAspect="1"/>
          </p:cNvSpPr>
          <p:nvPr>
            <p:ph type="pic" sz="quarter" idx="13" hasCustomPrompt="1"/>
          </p:nvPr>
        </p:nvSpPr>
        <p:spPr>
          <a:xfrm>
            <a:off x="1185600" y="2016125"/>
            <a:ext cx="576000" cy="576000"/>
          </a:xfrm>
          <a:noFill/>
        </p:spPr>
        <p:txBody>
          <a:bodyPr lIns="36000" tIns="36000" rIns="36000" bIns="36000">
            <a:noAutofit/>
          </a:bodyPr>
          <a:lstStyle>
            <a:lvl1pPr marL="0" indent="0">
              <a:buFont typeface="Arial" panose="020B0604020202020204" pitchFamily="34" charset="0"/>
              <a:buNone/>
              <a:defRPr sz="900"/>
            </a:lvl1pPr>
          </a:lstStyle>
          <a:p>
            <a:r>
              <a:rPr lang="en-GB" dirty="0"/>
              <a:t>Add icon only</a:t>
            </a:r>
          </a:p>
        </p:txBody>
      </p:sp>
      <p:sp>
        <p:nvSpPr>
          <p:cNvPr id="15" name="Text Placeholder 7">
            <a:extLst>
              <a:ext uri="{FF2B5EF4-FFF2-40B4-BE49-F238E27FC236}">
                <a16:creationId xmlns:a16="http://schemas.microsoft.com/office/drawing/2014/main" id="{77BE01C8-CE90-4F83-BD93-F4DBB242F1F3}"/>
              </a:ext>
            </a:extLst>
          </p:cNvPr>
          <p:cNvSpPr>
            <a:spLocks noGrp="1"/>
          </p:cNvSpPr>
          <p:nvPr>
            <p:ph type="body" sz="quarter" idx="14" hasCustomPrompt="1"/>
          </p:nvPr>
        </p:nvSpPr>
        <p:spPr>
          <a:xfrm>
            <a:off x="1938660" y="4600166"/>
            <a:ext cx="5671180" cy="736677"/>
          </a:xfrm>
        </p:spPr>
        <p:txBody>
          <a:bodyPr wrap="square">
            <a:spAutoFit/>
          </a:bodyPr>
          <a:lstStyle>
            <a:lvl1pPr marL="0" indent="0" algn="l">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dolore magna </a:t>
            </a:r>
            <a:r>
              <a:rPr lang="en-GB" err="1"/>
              <a:t>aliquam</a:t>
            </a:r>
            <a:r>
              <a:rPr lang="en-GB"/>
              <a:t> </a:t>
            </a:r>
            <a:r>
              <a:rPr lang="en-GB" err="1"/>
              <a:t>erat</a:t>
            </a:r>
            <a:r>
              <a:rPr lang="en-GB"/>
              <a:t> </a:t>
            </a:r>
            <a:r>
              <a:rPr lang="en-GB" err="1"/>
              <a:t>volutpat</a:t>
            </a:r>
            <a:r>
              <a:rPr lang="en-GB"/>
              <a:t>. </a:t>
            </a:r>
          </a:p>
        </p:txBody>
      </p:sp>
      <p:sp>
        <p:nvSpPr>
          <p:cNvPr id="22" name="Text Placeholder 9">
            <a:extLst>
              <a:ext uri="{FF2B5EF4-FFF2-40B4-BE49-F238E27FC236}">
                <a16:creationId xmlns:a16="http://schemas.microsoft.com/office/drawing/2014/main" id="{897D232B-C194-4653-9BED-CA482BD8FE76}"/>
              </a:ext>
            </a:extLst>
          </p:cNvPr>
          <p:cNvSpPr>
            <a:spLocks noGrp="1"/>
          </p:cNvSpPr>
          <p:nvPr>
            <p:ph type="body" sz="quarter" idx="15" hasCustomPrompt="1"/>
          </p:nvPr>
        </p:nvSpPr>
        <p:spPr>
          <a:xfrm>
            <a:off x="1938660" y="4206888"/>
            <a:ext cx="5671180" cy="304699"/>
          </a:xfrm>
        </p:spPr>
        <p:txBody>
          <a:bodyPr wrap="square" bIns="0">
            <a:spAutoFit/>
          </a:bodyPr>
          <a:lstStyle>
            <a:lvl1pPr marL="0" indent="0" algn="l">
              <a:lnSpc>
                <a:spcPct val="90000"/>
              </a:lnSpc>
              <a:spcBef>
                <a:spcPts val="0"/>
              </a:spcBef>
              <a:buFont typeface="Arial" panose="020B0604020202020204" pitchFamily="34" charset="0"/>
              <a:buNone/>
              <a:defRPr sz="2200" b="1">
                <a:latin typeface="Univers" panose="02000503030000020004" pitchFamily="50" charset="0"/>
              </a:defRPr>
            </a:lvl1pPr>
          </a:lstStyle>
          <a:p>
            <a:pPr lvl="0"/>
            <a:r>
              <a:rPr lang="en-GB"/>
              <a:t>Summary</a:t>
            </a:r>
          </a:p>
        </p:txBody>
      </p:sp>
      <p:sp>
        <p:nvSpPr>
          <p:cNvPr id="23" name="Picture Placeholder 11">
            <a:extLst>
              <a:ext uri="{FF2B5EF4-FFF2-40B4-BE49-F238E27FC236}">
                <a16:creationId xmlns:a16="http://schemas.microsoft.com/office/drawing/2014/main" id="{0B87131F-7153-4E75-87BB-40BCCC336A9D}"/>
              </a:ext>
            </a:extLst>
          </p:cNvPr>
          <p:cNvSpPr>
            <a:spLocks noGrp="1" noChangeAspect="1"/>
          </p:cNvSpPr>
          <p:nvPr>
            <p:ph type="pic" sz="quarter" idx="16" hasCustomPrompt="1"/>
          </p:nvPr>
        </p:nvSpPr>
        <p:spPr>
          <a:xfrm>
            <a:off x="1185600" y="4115555"/>
            <a:ext cx="576000" cy="576000"/>
          </a:xfrm>
          <a:noFill/>
        </p:spPr>
        <p:txBody>
          <a:bodyPr lIns="36000" tIns="36000" rIns="36000" bIns="36000">
            <a:noAutofit/>
          </a:bodyPr>
          <a:lstStyle>
            <a:lvl1pPr marL="0" indent="0">
              <a:buFont typeface="Arial" panose="020B0604020202020204" pitchFamily="34" charset="0"/>
              <a:buNone/>
              <a:defRPr sz="900"/>
            </a:lvl1pPr>
          </a:lstStyle>
          <a:p>
            <a:r>
              <a:rPr lang="en-GB" dirty="0"/>
              <a:t>Add icon only</a:t>
            </a:r>
          </a:p>
        </p:txBody>
      </p:sp>
      <p:sp>
        <p:nvSpPr>
          <p:cNvPr id="26" name="Text Placeholder 7">
            <a:extLst>
              <a:ext uri="{FF2B5EF4-FFF2-40B4-BE49-F238E27FC236}">
                <a16:creationId xmlns:a16="http://schemas.microsoft.com/office/drawing/2014/main" id="{FFC97E04-C7D5-429D-B51F-6877E8D6D882}"/>
              </a:ext>
            </a:extLst>
          </p:cNvPr>
          <p:cNvSpPr>
            <a:spLocks noGrp="1"/>
          </p:cNvSpPr>
          <p:nvPr>
            <p:ph type="body" sz="quarter" idx="17" hasCustomPrompt="1"/>
          </p:nvPr>
        </p:nvSpPr>
        <p:spPr>
          <a:xfrm>
            <a:off x="8845684" y="3155299"/>
            <a:ext cx="2567250" cy="2073901"/>
          </a:xfrm>
        </p:spPr>
        <p:txBody>
          <a:bodyPr wrap="square">
            <a:spAutoFit/>
          </a:bodyPr>
          <a:lstStyle>
            <a:lvl1pPr marL="0" indent="0" algn="l">
              <a:buFont typeface="Arial" panose="020B0604020202020204" pitchFamily="34" charset="0"/>
              <a:buNone/>
              <a:defRPr>
                <a:solidFill>
                  <a:schemeClr val="bg1"/>
                </a:solidFill>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dolore magna </a:t>
            </a:r>
            <a:r>
              <a:rPr lang="en-GB" err="1"/>
              <a:t>aliquam</a:t>
            </a:r>
            <a:r>
              <a:rPr lang="en-GB"/>
              <a:t> </a:t>
            </a:r>
            <a:r>
              <a:rPr lang="en-GB" err="1"/>
              <a:t>erat</a:t>
            </a:r>
            <a:r>
              <a:rPr lang="en-GB"/>
              <a:t> </a:t>
            </a:r>
            <a:r>
              <a:rPr lang="en-GB" err="1"/>
              <a:t>volutpat</a:t>
            </a:r>
            <a:r>
              <a:rPr lang="en-GB"/>
              <a:t>. </a:t>
            </a:r>
          </a:p>
          <a:p>
            <a:pPr lvl="0"/>
            <a:r>
              <a:rPr lang="en-GB"/>
              <a:t>Ut </a:t>
            </a:r>
            <a:r>
              <a:rPr lang="en-GB" err="1"/>
              <a:t>wisi</a:t>
            </a:r>
            <a:r>
              <a:rPr lang="en-GB"/>
              <a:t> </a:t>
            </a:r>
            <a:r>
              <a:rPr lang="en-GB" err="1"/>
              <a:t>enim</a:t>
            </a:r>
            <a:r>
              <a:rPr lang="en-GB"/>
              <a:t> ad minim </a:t>
            </a:r>
            <a:r>
              <a:rPr lang="en-GB" err="1"/>
              <a:t>veniam</a:t>
            </a:r>
            <a:r>
              <a:rPr lang="en-GB"/>
              <a:t>, </a:t>
            </a:r>
            <a:r>
              <a:rPr lang="en-GB" err="1"/>
              <a:t>quis</a:t>
            </a:r>
            <a:r>
              <a:rPr lang="en-GB"/>
              <a:t> </a:t>
            </a:r>
            <a:r>
              <a:rPr lang="en-GB" err="1"/>
              <a:t>nostrud</a:t>
            </a:r>
            <a:r>
              <a:rPr lang="en-GB"/>
              <a:t> </a:t>
            </a:r>
            <a:r>
              <a:rPr lang="en-GB" err="1"/>
              <a:t>exerci</a:t>
            </a:r>
            <a:r>
              <a:rPr lang="en-GB"/>
              <a:t> </a:t>
            </a:r>
            <a:r>
              <a:rPr lang="en-GB" err="1"/>
              <a:t>tation</a:t>
            </a:r>
            <a:r>
              <a:rPr lang="en-GB"/>
              <a:t> </a:t>
            </a:r>
            <a:r>
              <a:rPr lang="en-GB" err="1"/>
              <a:t>ullam-corper</a:t>
            </a:r>
            <a:r>
              <a:rPr lang="en-GB"/>
              <a:t> </a:t>
            </a:r>
            <a:r>
              <a:rPr lang="en-GB" err="1"/>
              <a:t>suscipit</a:t>
            </a:r>
            <a:r>
              <a:rPr lang="en-GB"/>
              <a:t> </a:t>
            </a:r>
            <a:r>
              <a:rPr lang="en-GB" err="1"/>
              <a:t>lobortis</a:t>
            </a:r>
            <a:r>
              <a:rPr lang="en-GB"/>
              <a:t>.</a:t>
            </a:r>
          </a:p>
        </p:txBody>
      </p:sp>
      <p:sp>
        <p:nvSpPr>
          <p:cNvPr id="27" name="Text Placeholder 9">
            <a:extLst>
              <a:ext uri="{FF2B5EF4-FFF2-40B4-BE49-F238E27FC236}">
                <a16:creationId xmlns:a16="http://schemas.microsoft.com/office/drawing/2014/main" id="{C5DF56A5-769F-478B-B2CA-DF9D0D7069E4}"/>
              </a:ext>
            </a:extLst>
          </p:cNvPr>
          <p:cNvSpPr>
            <a:spLocks noGrp="1"/>
          </p:cNvSpPr>
          <p:nvPr>
            <p:ph type="body" sz="quarter" idx="18" hasCustomPrompt="1"/>
          </p:nvPr>
        </p:nvSpPr>
        <p:spPr>
          <a:xfrm>
            <a:off x="8845909" y="2622500"/>
            <a:ext cx="2566800" cy="304699"/>
          </a:xfrm>
        </p:spPr>
        <p:txBody>
          <a:bodyPr wrap="square" bIns="0" anchor="ctr">
            <a:spAutoFit/>
          </a:bodyPr>
          <a:lstStyle>
            <a:lvl1pPr marL="0" indent="0" algn="l">
              <a:lnSpc>
                <a:spcPct val="90000"/>
              </a:lnSpc>
              <a:spcBef>
                <a:spcPts val="0"/>
              </a:spcBef>
              <a:buFont typeface="Arial" panose="020B0604020202020204" pitchFamily="34" charset="0"/>
              <a:buNone/>
              <a:defRPr sz="2200" b="1">
                <a:solidFill>
                  <a:schemeClr val="bg1"/>
                </a:solidFill>
                <a:latin typeface="Univers" panose="02000503030000020004" pitchFamily="50" charset="0"/>
              </a:defRPr>
            </a:lvl1pPr>
          </a:lstStyle>
          <a:p>
            <a:pPr lvl="0"/>
            <a:r>
              <a:rPr lang="en-GB"/>
              <a:t>Summary</a:t>
            </a:r>
          </a:p>
        </p:txBody>
      </p:sp>
      <p:sp>
        <p:nvSpPr>
          <p:cNvPr id="28" name="Picture Placeholder 11">
            <a:extLst>
              <a:ext uri="{FF2B5EF4-FFF2-40B4-BE49-F238E27FC236}">
                <a16:creationId xmlns:a16="http://schemas.microsoft.com/office/drawing/2014/main" id="{B08B9350-5EB5-45D0-ABFD-AF5DEBB309D2}"/>
              </a:ext>
            </a:extLst>
          </p:cNvPr>
          <p:cNvSpPr>
            <a:spLocks noGrp="1"/>
          </p:cNvSpPr>
          <p:nvPr>
            <p:ph type="pic" sz="quarter" idx="19"/>
          </p:nvPr>
        </p:nvSpPr>
        <p:spPr>
          <a:xfrm>
            <a:off x="8845909" y="894291"/>
            <a:ext cx="2566800" cy="1681612"/>
          </a:xfrm>
          <a:solidFill>
            <a:schemeClr val="bg2"/>
          </a:solidFill>
        </p:spPr>
        <p:txBody>
          <a:bodyPr lIns="36000" tIns="36000" rIns="36000" bIns="36000">
            <a:noAutofit/>
          </a:bodyPr>
          <a:lstStyle>
            <a:lvl1pPr marL="0" indent="0">
              <a:buFont typeface="Arial" panose="020B0604020202020204" pitchFamily="34" charset="0"/>
              <a:buNone/>
              <a:defRPr sz="1200"/>
            </a:lvl1pPr>
          </a:lstStyle>
          <a:p>
            <a:r>
              <a:rPr lang="en-GB" dirty="0"/>
              <a:t>Click icon to add picture</a:t>
            </a:r>
          </a:p>
        </p:txBody>
      </p:sp>
    </p:spTree>
    <p:extLst>
      <p:ext uri="{BB962C8B-B14F-4D97-AF65-F5344CB8AC3E}">
        <p14:creationId xmlns:p14="http://schemas.microsoft.com/office/powerpoint/2010/main" val="3147005423"/>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ontent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692150" y="542046"/>
            <a:ext cx="7261200" cy="553998"/>
          </a:xfrm>
        </p:spPr>
        <p:txBody>
          <a:bodyPr/>
          <a:lstStyle/>
          <a:p>
            <a:r>
              <a:rPr lang="en-GB"/>
              <a:t>your title goes here</a:t>
            </a:r>
          </a:p>
        </p:txBody>
      </p:sp>
      <p:sp>
        <p:nvSpPr>
          <p:cNvPr id="5" name="Text Placeholder 4">
            <a:extLst>
              <a:ext uri="{FF2B5EF4-FFF2-40B4-BE49-F238E27FC236}">
                <a16:creationId xmlns:a16="http://schemas.microsoft.com/office/drawing/2014/main" id="{280D48D4-916E-4F76-81A6-08B8700198EC}"/>
              </a:ext>
            </a:extLst>
          </p:cNvPr>
          <p:cNvSpPr>
            <a:spLocks noGrp="1"/>
          </p:cNvSpPr>
          <p:nvPr>
            <p:ph type="body" sz="quarter" idx="10" hasCustomPrompt="1"/>
          </p:nvPr>
        </p:nvSpPr>
        <p:spPr>
          <a:xfrm>
            <a:off x="692150" y="1053312"/>
            <a:ext cx="7261200" cy="387798"/>
          </a:xfrm>
        </p:spPr>
        <p:txBody>
          <a:bodyPr wrap="square">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sp>
        <p:nvSpPr>
          <p:cNvPr id="12" name="Picture Placeholder 11">
            <a:extLst>
              <a:ext uri="{FF2B5EF4-FFF2-40B4-BE49-F238E27FC236}">
                <a16:creationId xmlns:a16="http://schemas.microsoft.com/office/drawing/2014/main" id="{04675308-6C14-4E49-94F4-6D428E2D1891}"/>
              </a:ext>
            </a:extLst>
          </p:cNvPr>
          <p:cNvSpPr>
            <a:spLocks noGrp="1" noChangeAspect="1"/>
          </p:cNvSpPr>
          <p:nvPr>
            <p:ph type="pic" sz="quarter" idx="13" hasCustomPrompt="1"/>
          </p:nvPr>
        </p:nvSpPr>
        <p:spPr>
          <a:xfrm>
            <a:off x="1185600" y="2016125"/>
            <a:ext cx="576000" cy="576000"/>
          </a:xfrm>
          <a:noFill/>
        </p:spPr>
        <p:txBody>
          <a:bodyPr lIns="36000" tIns="36000" rIns="36000" bIns="36000">
            <a:noAutofit/>
          </a:bodyPr>
          <a:lstStyle>
            <a:lvl1pPr marL="0" indent="0">
              <a:buFont typeface="Arial" panose="020B0604020202020204" pitchFamily="34" charset="0"/>
              <a:buNone/>
              <a:defRPr sz="900"/>
            </a:lvl1pPr>
          </a:lstStyle>
          <a:p>
            <a:r>
              <a:rPr lang="en-GB" dirty="0"/>
              <a:t>Add icon only</a:t>
            </a:r>
          </a:p>
        </p:txBody>
      </p:sp>
      <p:sp>
        <p:nvSpPr>
          <p:cNvPr id="23" name="Picture Placeholder 11">
            <a:extLst>
              <a:ext uri="{FF2B5EF4-FFF2-40B4-BE49-F238E27FC236}">
                <a16:creationId xmlns:a16="http://schemas.microsoft.com/office/drawing/2014/main" id="{0B87131F-7153-4E75-87BB-40BCCC336A9D}"/>
              </a:ext>
            </a:extLst>
          </p:cNvPr>
          <p:cNvSpPr>
            <a:spLocks noGrp="1" noChangeAspect="1"/>
          </p:cNvSpPr>
          <p:nvPr>
            <p:ph type="pic" sz="quarter" idx="16" hasCustomPrompt="1"/>
          </p:nvPr>
        </p:nvSpPr>
        <p:spPr>
          <a:xfrm>
            <a:off x="1185600" y="4115555"/>
            <a:ext cx="576000" cy="576000"/>
          </a:xfrm>
          <a:noFill/>
        </p:spPr>
        <p:txBody>
          <a:bodyPr lIns="36000" tIns="36000" rIns="36000" bIns="36000">
            <a:noAutofit/>
          </a:bodyPr>
          <a:lstStyle>
            <a:lvl1pPr marL="0" indent="0">
              <a:buFont typeface="Arial" panose="020B0604020202020204" pitchFamily="34" charset="0"/>
              <a:buNone/>
              <a:defRPr sz="900"/>
            </a:lvl1pPr>
          </a:lstStyle>
          <a:p>
            <a:r>
              <a:rPr lang="en-GB" dirty="0"/>
              <a:t>Add icon only</a:t>
            </a:r>
          </a:p>
        </p:txBody>
      </p:sp>
      <p:sp>
        <p:nvSpPr>
          <p:cNvPr id="9" name="Picture Placeholder 8">
            <a:extLst>
              <a:ext uri="{FF2B5EF4-FFF2-40B4-BE49-F238E27FC236}">
                <a16:creationId xmlns:a16="http://schemas.microsoft.com/office/drawing/2014/main" id="{21EE2B0D-3D54-4EEA-9FB9-5A5A77805767}"/>
              </a:ext>
            </a:extLst>
          </p:cNvPr>
          <p:cNvSpPr>
            <a:spLocks noGrp="1"/>
          </p:cNvSpPr>
          <p:nvPr>
            <p:ph type="pic" sz="quarter" idx="17"/>
          </p:nvPr>
        </p:nvSpPr>
        <p:spPr>
          <a:xfrm>
            <a:off x="8516937" y="596371"/>
            <a:ext cx="3224213" cy="5380567"/>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
        <p:nvSpPr>
          <p:cNvPr id="19" name="Text Placeholder 7">
            <a:extLst>
              <a:ext uri="{FF2B5EF4-FFF2-40B4-BE49-F238E27FC236}">
                <a16:creationId xmlns:a16="http://schemas.microsoft.com/office/drawing/2014/main" id="{46084DDB-9D72-4CFC-B113-428CBD541ABD}"/>
              </a:ext>
            </a:extLst>
          </p:cNvPr>
          <p:cNvSpPr>
            <a:spLocks noGrp="1"/>
          </p:cNvSpPr>
          <p:nvPr>
            <p:ph type="body" sz="quarter" idx="11" hasCustomPrompt="1"/>
          </p:nvPr>
        </p:nvSpPr>
        <p:spPr>
          <a:xfrm>
            <a:off x="1938660" y="2500736"/>
            <a:ext cx="5671180" cy="736677"/>
          </a:xfrm>
        </p:spPr>
        <p:txBody>
          <a:bodyPr wrap="square">
            <a:spAutoFit/>
          </a:bodyPr>
          <a:lstStyle>
            <a:lvl1pPr marL="0" indent="0" algn="l">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dolore magna </a:t>
            </a:r>
            <a:r>
              <a:rPr lang="en-GB" err="1"/>
              <a:t>aliquam</a:t>
            </a:r>
            <a:r>
              <a:rPr lang="en-GB"/>
              <a:t> </a:t>
            </a:r>
            <a:r>
              <a:rPr lang="en-GB" err="1"/>
              <a:t>erat</a:t>
            </a:r>
            <a:r>
              <a:rPr lang="en-GB"/>
              <a:t> </a:t>
            </a:r>
            <a:r>
              <a:rPr lang="en-GB" err="1"/>
              <a:t>volutpat</a:t>
            </a:r>
            <a:r>
              <a:rPr lang="en-GB"/>
              <a:t>. </a:t>
            </a:r>
          </a:p>
        </p:txBody>
      </p:sp>
      <p:sp>
        <p:nvSpPr>
          <p:cNvPr id="20" name="Text Placeholder 9">
            <a:extLst>
              <a:ext uri="{FF2B5EF4-FFF2-40B4-BE49-F238E27FC236}">
                <a16:creationId xmlns:a16="http://schemas.microsoft.com/office/drawing/2014/main" id="{B36D527E-66C0-4396-8C85-AB1419131AC8}"/>
              </a:ext>
            </a:extLst>
          </p:cNvPr>
          <p:cNvSpPr>
            <a:spLocks noGrp="1"/>
          </p:cNvSpPr>
          <p:nvPr>
            <p:ph type="body" sz="quarter" idx="12" hasCustomPrompt="1"/>
          </p:nvPr>
        </p:nvSpPr>
        <p:spPr>
          <a:xfrm>
            <a:off x="1938660" y="2107458"/>
            <a:ext cx="5671180" cy="304699"/>
          </a:xfrm>
        </p:spPr>
        <p:txBody>
          <a:bodyPr wrap="square" bIns="0">
            <a:spAutoFit/>
          </a:bodyPr>
          <a:lstStyle>
            <a:lvl1pPr marL="0" indent="0" algn="l">
              <a:lnSpc>
                <a:spcPct val="90000"/>
              </a:lnSpc>
              <a:spcBef>
                <a:spcPts val="0"/>
              </a:spcBef>
              <a:buFont typeface="Arial" panose="020B0604020202020204" pitchFamily="34" charset="0"/>
              <a:buNone/>
              <a:defRPr sz="2200" b="1">
                <a:latin typeface="Univers" panose="02000503030000020004" pitchFamily="50" charset="0"/>
              </a:defRPr>
            </a:lvl1pPr>
          </a:lstStyle>
          <a:p>
            <a:pPr lvl="0"/>
            <a:r>
              <a:rPr lang="en-GB"/>
              <a:t>Summary</a:t>
            </a:r>
          </a:p>
        </p:txBody>
      </p:sp>
      <p:sp>
        <p:nvSpPr>
          <p:cNvPr id="21" name="Text Placeholder 7">
            <a:extLst>
              <a:ext uri="{FF2B5EF4-FFF2-40B4-BE49-F238E27FC236}">
                <a16:creationId xmlns:a16="http://schemas.microsoft.com/office/drawing/2014/main" id="{88851522-6DA8-46F2-90E3-D5E873959FA8}"/>
              </a:ext>
            </a:extLst>
          </p:cNvPr>
          <p:cNvSpPr>
            <a:spLocks noGrp="1"/>
          </p:cNvSpPr>
          <p:nvPr>
            <p:ph type="body" sz="quarter" idx="14" hasCustomPrompt="1"/>
          </p:nvPr>
        </p:nvSpPr>
        <p:spPr>
          <a:xfrm>
            <a:off x="1938660" y="4600166"/>
            <a:ext cx="5671180" cy="736677"/>
          </a:xfrm>
        </p:spPr>
        <p:txBody>
          <a:bodyPr wrap="square">
            <a:spAutoFit/>
          </a:bodyPr>
          <a:lstStyle>
            <a:lvl1pPr marL="0" indent="0" algn="l">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dolore magna </a:t>
            </a:r>
            <a:r>
              <a:rPr lang="en-GB" err="1"/>
              <a:t>aliquam</a:t>
            </a:r>
            <a:r>
              <a:rPr lang="en-GB"/>
              <a:t> </a:t>
            </a:r>
            <a:r>
              <a:rPr lang="en-GB" err="1"/>
              <a:t>erat</a:t>
            </a:r>
            <a:r>
              <a:rPr lang="en-GB"/>
              <a:t> </a:t>
            </a:r>
            <a:r>
              <a:rPr lang="en-GB" err="1"/>
              <a:t>volutpat</a:t>
            </a:r>
            <a:r>
              <a:rPr lang="en-GB"/>
              <a:t>. </a:t>
            </a:r>
          </a:p>
        </p:txBody>
      </p:sp>
      <p:sp>
        <p:nvSpPr>
          <p:cNvPr id="24" name="Text Placeholder 9">
            <a:extLst>
              <a:ext uri="{FF2B5EF4-FFF2-40B4-BE49-F238E27FC236}">
                <a16:creationId xmlns:a16="http://schemas.microsoft.com/office/drawing/2014/main" id="{FA835E8C-1FAD-4FEC-BEEF-03BFCBB5CA65}"/>
              </a:ext>
            </a:extLst>
          </p:cNvPr>
          <p:cNvSpPr>
            <a:spLocks noGrp="1"/>
          </p:cNvSpPr>
          <p:nvPr>
            <p:ph type="body" sz="quarter" idx="15" hasCustomPrompt="1"/>
          </p:nvPr>
        </p:nvSpPr>
        <p:spPr>
          <a:xfrm>
            <a:off x="1938660" y="4206888"/>
            <a:ext cx="5671180" cy="304699"/>
          </a:xfrm>
        </p:spPr>
        <p:txBody>
          <a:bodyPr wrap="square" bIns="0">
            <a:spAutoFit/>
          </a:bodyPr>
          <a:lstStyle>
            <a:lvl1pPr marL="0" indent="0" algn="l">
              <a:lnSpc>
                <a:spcPct val="90000"/>
              </a:lnSpc>
              <a:spcBef>
                <a:spcPts val="0"/>
              </a:spcBef>
              <a:buFont typeface="Arial" panose="020B0604020202020204" pitchFamily="34" charset="0"/>
              <a:buNone/>
              <a:defRPr sz="2200" b="1">
                <a:latin typeface="Univers" panose="02000503030000020004" pitchFamily="50" charset="0"/>
              </a:defRPr>
            </a:lvl1pPr>
          </a:lstStyle>
          <a:p>
            <a:pPr lvl="0"/>
            <a:r>
              <a:rPr lang="en-GB"/>
              <a:t>Summary</a:t>
            </a:r>
          </a:p>
        </p:txBody>
      </p:sp>
    </p:spTree>
    <p:extLst>
      <p:ext uri="{BB962C8B-B14F-4D97-AF65-F5344CB8AC3E}">
        <p14:creationId xmlns:p14="http://schemas.microsoft.com/office/powerpoint/2010/main" val="1944163120"/>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apter Style 1.2">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D71C17DD-C4F6-43A9-BD57-B6276CC4D0FF}"/>
              </a:ext>
            </a:extLst>
          </p:cNvPr>
          <p:cNvSpPr>
            <a:spLocks noGrp="1"/>
          </p:cNvSpPr>
          <p:nvPr>
            <p:ph type="pic" sz="quarter" idx="17"/>
          </p:nvPr>
        </p:nvSpPr>
        <p:spPr>
          <a:xfrm>
            <a:off x="3606800" y="624842"/>
            <a:ext cx="8585200" cy="5318758"/>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
        <p:nvSpPr>
          <p:cNvPr id="14" name="Picture Placeholder 11">
            <a:extLst>
              <a:ext uri="{FF2B5EF4-FFF2-40B4-BE49-F238E27FC236}">
                <a16:creationId xmlns:a16="http://schemas.microsoft.com/office/drawing/2014/main" id="{1005EB14-DE28-408C-9773-CE50C0EA7030}"/>
              </a:ext>
            </a:extLst>
          </p:cNvPr>
          <p:cNvSpPr>
            <a:spLocks noGrp="1" noRot="1" noMove="1" noResize="1" noEditPoints="1" noAdjustHandles="1" noChangeArrowheads="1" noChangeShapeType="1"/>
          </p:cNvSpPr>
          <p:nvPr>
            <p:ph type="pic" sz="quarter" idx="13" hasCustomPrompt="1"/>
          </p:nvPr>
        </p:nvSpPr>
        <p:spPr>
          <a:xfrm>
            <a:off x="0" y="3886198"/>
            <a:ext cx="6464300" cy="2503529"/>
          </a:xfrm>
          <a:blipFill>
            <a:blip r:embed="rId2">
              <a:extLst>
                <a:ext uri="{96DAC541-7B7A-43D3-8B79-37D633B846F1}">
                  <asvg:svgBlip xmlns:asvg="http://schemas.microsoft.com/office/drawing/2016/SVG/main" r:embed="rId3"/>
                </a:ext>
              </a:extLst>
            </a:blip>
            <a:srcRect/>
            <a:stretch>
              <a:fillRect l="-4536" t="-212" r="-1" b="-212"/>
            </a:stretch>
          </a:blipFill>
        </p:spPr>
        <p:txBody>
          <a:bodyPr lIns="36000" tIns="36000" rIns="36000" bIns="36000">
            <a:noAutofit/>
          </a:bodyPr>
          <a:lstStyle>
            <a:lvl1pPr marL="0" indent="0">
              <a:buFont typeface="Arial" panose="020B0604020202020204" pitchFamily="34" charset="0"/>
              <a:buNone/>
              <a:defRPr sz="900"/>
            </a:lvl1pPr>
          </a:lstStyle>
          <a:p>
            <a:r>
              <a:rPr lang="en-GB" dirty="0"/>
              <a:t> </a:t>
            </a:r>
          </a:p>
        </p:txBody>
      </p:sp>
      <p:sp>
        <p:nvSpPr>
          <p:cNvPr id="3" name="Title 2">
            <a:extLst>
              <a:ext uri="{FF2B5EF4-FFF2-40B4-BE49-F238E27FC236}">
                <a16:creationId xmlns:a16="http://schemas.microsoft.com/office/drawing/2014/main" id="{1453F6D8-7034-4D57-A6E8-04B3CAEFA1F0}"/>
              </a:ext>
            </a:extLst>
          </p:cNvPr>
          <p:cNvSpPr>
            <a:spLocks noGrp="1"/>
          </p:cNvSpPr>
          <p:nvPr>
            <p:ph type="title" hasCustomPrompt="1"/>
          </p:nvPr>
        </p:nvSpPr>
        <p:spPr>
          <a:xfrm>
            <a:off x="901700" y="2269646"/>
            <a:ext cx="2169964" cy="553998"/>
          </a:xfrm>
        </p:spPr>
        <p:txBody>
          <a:bodyPr/>
          <a:lstStyle>
            <a:lvl1pPr>
              <a:defRPr b="1"/>
            </a:lvl1pPr>
          </a:lstStyle>
          <a:p>
            <a:r>
              <a:rPr lang="en-GB"/>
              <a:t>Title</a:t>
            </a:r>
          </a:p>
        </p:txBody>
      </p:sp>
      <p:sp>
        <p:nvSpPr>
          <p:cNvPr id="12" name="Text Placeholder 9">
            <a:extLst>
              <a:ext uri="{FF2B5EF4-FFF2-40B4-BE49-F238E27FC236}">
                <a16:creationId xmlns:a16="http://schemas.microsoft.com/office/drawing/2014/main" id="{DC65E1D6-513C-4288-A84C-3A14C2406A9E}"/>
              </a:ext>
            </a:extLst>
          </p:cNvPr>
          <p:cNvSpPr>
            <a:spLocks noGrp="1"/>
          </p:cNvSpPr>
          <p:nvPr>
            <p:ph type="body" sz="quarter" idx="20" hasCustomPrompt="1"/>
          </p:nvPr>
        </p:nvSpPr>
        <p:spPr>
          <a:xfrm>
            <a:off x="901700" y="2805956"/>
            <a:ext cx="2169964" cy="553998"/>
          </a:xfrm>
        </p:spPr>
        <p:txBody>
          <a:bodyPr wrap="square" lIns="0">
            <a:spAutoFit/>
          </a:bodyPr>
          <a:lstStyle>
            <a:lvl1pPr marL="0" indent="0">
              <a:lnSpc>
                <a:spcPct val="90000"/>
              </a:lnSpc>
              <a:spcBef>
                <a:spcPts val="0"/>
              </a:spcBef>
              <a:buFont typeface="Arial" panose="020B0604020202020204" pitchFamily="34" charset="0"/>
              <a:buNone/>
              <a:defRPr sz="4000" cap="all" baseline="0">
                <a:latin typeface="Univers Condensed Light" panose="020B0306020202040204" pitchFamily="34" charset="0"/>
              </a:defRPr>
            </a:lvl1pPr>
          </a:lstStyle>
          <a:p>
            <a:pPr lvl="0"/>
            <a:r>
              <a:rPr lang="en-GB"/>
              <a:t>Subtitle</a:t>
            </a:r>
          </a:p>
        </p:txBody>
      </p:sp>
      <p:sp>
        <p:nvSpPr>
          <p:cNvPr id="13" name="Text Placeholder 9">
            <a:extLst>
              <a:ext uri="{FF2B5EF4-FFF2-40B4-BE49-F238E27FC236}">
                <a16:creationId xmlns:a16="http://schemas.microsoft.com/office/drawing/2014/main" id="{6D23D0DC-264B-4DA6-98A2-62CD6A5C152B}"/>
              </a:ext>
            </a:extLst>
          </p:cNvPr>
          <p:cNvSpPr>
            <a:spLocks noGrp="1"/>
          </p:cNvSpPr>
          <p:nvPr>
            <p:ph type="body" sz="quarter" idx="21" hasCustomPrompt="1"/>
          </p:nvPr>
        </p:nvSpPr>
        <p:spPr>
          <a:xfrm>
            <a:off x="901700" y="1514645"/>
            <a:ext cx="2169964" cy="830997"/>
          </a:xfrm>
        </p:spPr>
        <p:txBody>
          <a:bodyPr wrap="square" lIns="0" anchor="b">
            <a:spAutoFit/>
          </a:bodyPr>
          <a:lstStyle>
            <a:lvl1pPr marL="0" indent="0">
              <a:lnSpc>
                <a:spcPct val="90000"/>
              </a:lnSpc>
              <a:spcBef>
                <a:spcPts val="0"/>
              </a:spcBef>
              <a:buFont typeface="Arial" panose="020B0604020202020204" pitchFamily="34" charset="0"/>
              <a:buNone/>
              <a:defRPr sz="6000" b="1" cap="all" baseline="0">
                <a:solidFill>
                  <a:schemeClr val="accent1"/>
                </a:solidFill>
                <a:latin typeface="+mj-lt"/>
              </a:defRPr>
            </a:lvl1pPr>
          </a:lstStyle>
          <a:p>
            <a:pPr lvl="0"/>
            <a:r>
              <a:rPr lang="en-GB"/>
              <a:t>01</a:t>
            </a:r>
          </a:p>
        </p:txBody>
      </p:sp>
    </p:spTree>
    <p:extLst>
      <p:ext uri="{BB962C8B-B14F-4D97-AF65-F5344CB8AC3E}">
        <p14:creationId xmlns:p14="http://schemas.microsoft.com/office/powerpoint/2010/main" val="3672053898"/>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692150" y="542046"/>
            <a:ext cx="10807200" cy="553998"/>
          </a:xfrm>
        </p:spPr>
        <p:txBody>
          <a:bodyPr/>
          <a:lstStyle/>
          <a:p>
            <a:r>
              <a:rPr lang="en-GB"/>
              <a:t>your title goes here</a:t>
            </a:r>
          </a:p>
        </p:txBody>
      </p:sp>
      <p:sp>
        <p:nvSpPr>
          <p:cNvPr id="5" name="Text Placeholder 4">
            <a:extLst>
              <a:ext uri="{FF2B5EF4-FFF2-40B4-BE49-F238E27FC236}">
                <a16:creationId xmlns:a16="http://schemas.microsoft.com/office/drawing/2014/main" id="{280D48D4-916E-4F76-81A6-08B8700198EC}"/>
              </a:ext>
            </a:extLst>
          </p:cNvPr>
          <p:cNvSpPr>
            <a:spLocks noGrp="1"/>
          </p:cNvSpPr>
          <p:nvPr>
            <p:ph type="body" sz="quarter" idx="10" hasCustomPrompt="1"/>
          </p:nvPr>
        </p:nvSpPr>
        <p:spPr>
          <a:xfrm>
            <a:off x="692150" y="1053312"/>
            <a:ext cx="10807200" cy="387798"/>
          </a:xfrm>
        </p:spPr>
        <p:txBody>
          <a:bodyPr wrap="square">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sp>
        <p:nvSpPr>
          <p:cNvPr id="12" name="Picture Placeholder 11">
            <a:extLst>
              <a:ext uri="{FF2B5EF4-FFF2-40B4-BE49-F238E27FC236}">
                <a16:creationId xmlns:a16="http://schemas.microsoft.com/office/drawing/2014/main" id="{04675308-6C14-4E49-94F4-6D428E2D1891}"/>
              </a:ext>
            </a:extLst>
          </p:cNvPr>
          <p:cNvSpPr>
            <a:spLocks noGrp="1" noChangeAspect="1"/>
          </p:cNvSpPr>
          <p:nvPr>
            <p:ph type="pic" sz="quarter" idx="13" hasCustomPrompt="1"/>
          </p:nvPr>
        </p:nvSpPr>
        <p:spPr>
          <a:xfrm>
            <a:off x="2317750" y="2572811"/>
            <a:ext cx="576000" cy="576000"/>
          </a:xfrm>
          <a:noFill/>
        </p:spPr>
        <p:txBody>
          <a:bodyPr lIns="36000" tIns="36000" rIns="36000" bIns="36000">
            <a:noAutofit/>
          </a:bodyPr>
          <a:lstStyle>
            <a:lvl1pPr marL="0" indent="0">
              <a:buFont typeface="Arial" panose="020B0604020202020204" pitchFamily="34" charset="0"/>
              <a:buNone/>
              <a:defRPr sz="900"/>
            </a:lvl1pPr>
          </a:lstStyle>
          <a:p>
            <a:r>
              <a:rPr lang="en-GB" dirty="0"/>
              <a:t>Add icon only</a:t>
            </a:r>
          </a:p>
        </p:txBody>
      </p:sp>
      <p:sp>
        <p:nvSpPr>
          <p:cNvPr id="19" name="Text Placeholder 7">
            <a:extLst>
              <a:ext uri="{FF2B5EF4-FFF2-40B4-BE49-F238E27FC236}">
                <a16:creationId xmlns:a16="http://schemas.microsoft.com/office/drawing/2014/main" id="{46084DDB-9D72-4CFC-B113-428CBD541ABD}"/>
              </a:ext>
            </a:extLst>
          </p:cNvPr>
          <p:cNvSpPr>
            <a:spLocks noGrp="1"/>
          </p:cNvSpPr>
          <p:nvPr>
            <p:ph type="body" sz="quarter" idx="11" hasCustomPrompt="1"/>
          </p:nvPr>
        </p:nvSpPr>
        <p:spPr>
          <a:xfrm>
            <a:off x="3070810" y="2906501"/>
            <a:ext cx="6553582" cy="484620"/>
          </a:xfrm>
        </p:spPr>
        <p:txBody>
          <a:bodyPr wrap="square">
            <a:spAutoFit/>
          </a:bodyPr>
          <a:lstStyle>
            <a:lvl1pPr marL="0" indent="0" algn="l">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dolore magna </a:t>
            </a:r>
            <a:r>
              <a:rPr lang="en-GB" err="1"/>
              <a:t>aliquam</a:t>
            </a:r>
            <a:r>
              <a:rPr lang="en-GB"/>
              <a:t> </a:t>
            </a:r>
            <a:r>
              <a:rPr lang="en-GB" err="1"/>
              <a:t>erat</a:t>
            </a:r>
            <a:r>
              <a:rPr lang="en-GB"/>
              <a:t> </a:t>
            </a:r>
            <a:r>
              <a:rPr lang="en-GB" err="1"/>
              <a:t>volutpat</a:t>
            </a:r>
            <a:r>
              <a:rPr lang="en-GB"/>
              <a:t>. Ut </a:t>
            </a:r>
            <a:r>
              <a:rPr lang="en-GB" err="1"/>
              <a:t>wisi</a:t>
            </a:r>
            <a:r>
              <a:rPr lang="en-GB"/>
              <a:t> </a:t>
            </a:r>
            <a:r>
              <a:rPr lang="en-GB" err="1"/>
              <a:t>enim</a:t>
            </a:r>
            <a:r>
              <a:rPr lang="en-GB"/>
              <a:t> ad.</a:t>
            </a:r>
          </a:p>
        </p:txBody>
      </p:sp>
      <p:sp>
        <p:nvSpPr>
          <p:cNvPr id="20" name="Text Placeholder 9">
            <a:extLst>
              <a:ext uri="{FF2B5EF4-FFF2-40B4-BE49-F238E27FC236}">
                <a16:creationId xmlns:a16="http://schemas.microsoft.com/office/drawing/2014/main" id="{B36D527E-66C0-4396-8C85-AB1419131AC8}"/>
              </a:ext>
            </a:extLst>
          </p:cNvPr>
          <p:cNvSpPr>
            <a:spLocks noGrp="1"/>
          </p:cNvSpPr>
          <p:nvPr>
            <p:ph type="body" sz="quarter" idx="12" hasCustomPrompt="1"/>
          </p:nvPr>
        </p:nvSpPr>
        <p:spPr>
          <a:xfrm>
            <a:off x="3070810" y="2576723"/>
            <a:ext cx="6553582" cy="304699"/>
          </a:xfrm>
        </p:spPr>
        <p:txBody>
          <a:bodyPr wrap="square" bIns="0">
            <a:spAutoFit/>
          </a:bodyPr>
          <a:lstStyle>
            <a:lvl1pPr marL="0" indent="0" algn="l">
              <a:lnSpc>
                <a:spcPct val="90000"/>
              </a:lnSpc>
              <a:spcBef>
                <a:spcPts val="0"/>
              </a:spcBef>
              <a:buFont typeface="Arial" panose="020B0604020202020204" pitchFamily="34" charset="0"/>
              <a:buNone/>
              <a:defRPr sz="2200" b="1">
                <a:latin typeface="Univers" panose="02000503030000020004" pitchFamily="50" charset="0"/>
              </a:defRPr>
            </a:lvl1pPr>
          </a:lstStyle>
          <a:p>
            <a:pPr lvl="0"/>
            <a:r>
              <a:rPr lang="en-GB"/>
              <a:t>Summary</a:t>
            </a:r>
          </a:p>
        </p:txBody>
      </p:sp>
      <p:sp>
        <p:nvSpPr>
          <p:cNvPr id="34" name="Picture Placeholder 11">
            <a:extLst>
              <a:ext uri="{FF2B5EF4-FFF2-40B4-BE49-F238E27FC236}">
                <a16:creationId xmlns:a16="http://schemas.microsoft.com/office/drawing/2014/main" id="{93314D02-30C3-9712-6339-72CA7B613057}"/>
              </a:ext>
            </a:extLst>
          </p:cNvPr>
          <p:cNvSpPr>
            <a:spLocks noGrp="1" noChangeAspect="1"/>
          </p:cNvSpPr>
          <p:nvPr>
            <p:ph type="pic" sz="quarter" idx="14" hasCustomPrompt="1"/>
          </p:nvPr>
        </p:nvSpPr>
        <p:spPr>
          <a:xfrm>
            <a:off x="2317750" y="3863131"/>
            <a:ext cx="576000" cy="576000"/>
          </a:xfrm>
          <a:noFill/>
        </p:spPr>
        <p:txBody>
          <a:bodyPr lIns="36000" tIns="36000" rIns="36000" bIns="36000">
            <a:noAutofit/>
          </a:bodyPr>
          <a:lstStyle>
            <a:lvl1pPr marL="0" indent="0">
              <a:buFont typeface="Arial" panose="020B0604020202020204" pitchFamily="34" charset="0"/>
              <a:buNone/>
              <a:defRPr sz="900"/>
            </a:lvl1pPr>
          </a:lstStyle>
          <a:p>
            <a:r>
              <a:rPr lang="en-GB" dirty="0"/>
              <a:t>Add icon only</a:t>
            </a:r>
          </a:p>
        </p:txBody>
      </p:sp>
      <p:sp>
        <p:nvSpPr>
          <p:cNvPr id="35" name="Text Placeholder 7">
            <a:extLst>
              <a:ext uri="{FF2B5EF4-FFF2-40B4-BE49-F238E27FC236}">
                <a16:creationId xmlns:a16="http://schemas.microsoft.com/office/drawing/2014/main" id="{A0BDD552-7BF0-1D6B-DAB9-31337BC53FB3}"/>
              </a:ext>
            </a:extLst>
          </p:cNvPr>
          <p:cNvSpPr>
            <a:spLocks noGrp="1"/>
          </p:cNvSpPr>
          <p:nvPr>
            <p:ph type="body" sz="quarter" idx="15" hasCustomPrompt="1"/>
          </p:nvPr>
        </p:nvSpPr>
        <p:spPr>
          <a:xfrm>
            <a:off x="3070810" y="4196821"/>
            <a:ext cx="6553582" cy="484620"/>
          </a:xfrm>
        </p:spPr>
        <p:txBody>
          <a:bodyPr wrap="square">
            <a:spAutoFit/>
          </a:bodyPr>
          <a:lstStyle>
            <a:lvl1pPr marL="0" indent="0" algn="l">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dolore magna </a:t>
            </a:r>
            <a:r>
              <a:rPr lang="en-GB" err="1"/>
              <a:t>aliquam</a:t>
            </a:r>
            <a:r>
              <a:rPr lang="en-GB"/>
              <a:t> </a:t>
            </a:r>
            <a:r>
              <a:rPr lang="en-GB" err="1"/>
              <a:t>erat</a:t>
            </a:r>
            <a:r>
              <a:rPr lang="en-GB"/>
              <a:t> </a:t>
            </a:r>
            <a:r>
              <a:rPr lang="en-GB" err="1"/>
              <a:t>volutpat</a:t>
            </a:r>
            <a:r>
              <a:rPr lang="en-GB"/>
              <a:t>. Ut </a:t>
            </a:r>
            <a:r>
              <a:rPr lang="en-GB" err="1"/>
              <a:t>wisi</a:t>
            </a:r>
            <a:r>
              <a:rPr lang="en-GB"/>
              <a:t> </a:t>
            </a:r>
            <a:r>
              <a:rPr lang="en-GB" err="1"/>
              <a:t>enim</a:t>
            </a:r>
            <a:r>
              <a:rPr lang="en-GB"/>
              <a:t> ad.</a:t>
            </a:r>
          </a:p>
        </p:txBody>
      </p:sp>
      <p:sp>
        <p:nvSpPr>
          <p:cNvPr id="36" name="Text Placeholder 9">
            <a:extLst>
              <a:ext uri="{FF2B5EF4-FFF2-40B4-BE49-F238E27FC236}">
                <a16:creationId xmlns:a16="http://schemas.microsoft.com/office/drawing/2014/main" id="{9D5B6D7A-421F-61FC-BB03-CE756BC07788}"/>
              </a:ext>
            </a:extLst>
          </p:cNvPr>
          <p:cNvSpPr>
            <a:spLocks noGrp="1"/>
          </p:cNvSpPr>
          <p:nvPr>
            <p:ph type="body" sz="quarter" idx="16" hasCustomPrompt="1"/>
          </p:nvPr>
        </p:nvSpPr>
        <p:spPr>
          <a:xfrm>
            <a:off x="3070810" y="3867043"/>
            <a:ext cx="6553582" cy="304699"/>
          </a:xfrm>
        </p:spPr>
        <p:txBody>
          <a:bodyPr wrap="square" bIns="0">
            <a:spAutoFit/>
          </a:bodyPr>
          <a:lstStyle>
            <a:lvl1pPr marL="0" indent="0" algn="l">
              <a:lnSpc>
                <a:spcPct val="90000"/>
              </a:lnSpc>
              <a:spcBef>
                <a:spcPts val="0"/>
              </a:spcBef>
              <a:buFont typeface="Arial" panose="020B0604020202020204" pitchFamily="34" charset="0"/>
              <a:buNone/>
              <a:defRPr sz="2200" b="1">
                <a:latin typeface="Univers" panose="02000503030000020004" pitchFamily="50" charset="0"/>
              </a:defRPr>
            </a:lvl1pPr>
          </a:lstStyle>
          <a:p>
            <a:pPr lvl="0"/>
            <a:r>
              <a:rPr lang="en-GB"/>
              <a:t>Summary</a:t>
            </a:r>
          </a:p>
        </p:txBody>
      </p:sp>
    </p:spTree>
    <p:extLst>
      <p:ext uri="{BB962C8B-B14F-4D97-AF65-F5344CB8AC3E}">
        <p14:creationId xmlns:p14="http://schemas.microsoft.com/office/powerpoint/2010/main" val="3095646509"/>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692150" y="542046"/>
            <a:ext cx="10807200" cy="553998"/>
          </a:xfrm>
        </p:spPr>
        <p:txBody>
          <a:bodyPr/>
          <a:lstStyle/>
          <a:p>
            <a:r>
              <a:rPr lang="en-GB"/>
              <a:t>your title goes here</a:t>
            </a:r>
          </a:p>
        </p:txBody>
      </p:sp>
      <p:sp>
        <p:nvSpPr>
          <p:cNvPr id="5" name="Text Placeholder 4">
            <a:extLst>
              <a:ext uri="{FF2B5EF4-FFF2-40B4-BE49-F238E27FC236}">
                <a16:creationId xmlns:a16="http://schemas.microsoft.com/office/drawing/2014/main" id="{280D48D4-916E-4F76-81A6-08B8700198EC}"/>
              </a:ext>
            </a:extLst>
          </p:cNvPr>
          <p:cNvSpPr>
            <a:spLocks noGrp="1"/>
          </p:cNvSpPr>
          <p:nvPr>
            <p:ph type="body" sz="quarter" idx="10" hasCustomPrompt="1"/>
          </p:nvPr>
        </p:nvSpPr>
        <p:spPr>
          <a:xfrm>
            <a:off x="692150" y="1053312"/>
            <a:ext cx="10807200" cy="387798"/>
          </a:xfrm>
        </p:spPr>
        <p:txBody>
          <a:bodyPr wrap="square">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sp>
        <p:nvSpPr>
          <p:cNvPr id="12" name="Picture Placeholder 11">
            <a:extLst>
              <a:ext uri="{FF2B5EF4-FFF2-40B4-BE49-F238E27FC236}">
                <a16:creationId xmlns:a16="http://schemas.microsoft.com/office/drawing/2014/main" id="{04675308-6C14-4E49-94F4-6D428E2D1891}"/>
              </a:ext>
            </a:extLst>
          </p:cNvPr>
          <p:cNvSpPr>
            <a:spLocks noGrp="1" noChangeAspect="1"/>
          </p:cNvSpPr>
          <p:nvPr>
            <p:ph type="pic" sz="quarter" idx="13" hasCustomPrompt="1"/>
          </p:nvPr>
        </p:nvSpPr>
        <p:spPr>
          <a:xfrm>
            <a:off x="2317750" y="2024171"/>
            <a:ext cx="576000" cy="576000"/>
          </a:xfrm>
          <a:noFill/>
        </p:spPr>
        <p:txBody>
          <a:bodyPr lIns="36000" tIns="36000" rIns="36000" bIns="36000">
            <a:noAutofit/>
          </a:bodyPr>
          <a:lstStyle>
            <a:lvl1pPr marL="0" indent="0">
              <a:buFont typeface="Arial" panose="020B0604020202020204" pitchFamily="34" charset="0"/>
              <a:buNone/>
              <a:defRPr sz="900"/>
            </a:lvl1pPr>
          </a:lstStyle>
          <a:p>
            <a:r>
              <a:rPr lang="en-GB" dirty="0"/>
              <a:t>Add icon only</a:t>
            </a:r>
          </a:p>
        </p:txBody>
      </p:sp>
      <p:sp>
        <p:nvSpPr>
          <p:cNvPr id="19" name="Text Placeholder 7">
            <a:extLst>
              <a:ext uri="{FF2B5EF4-FFF2-40B4-BE49-F238E27FC236}">
                <a16:creationId xmlns:a16="http://schemas.microsoft.com/office/drawing/2014/main" id="{46084DDB-9D72-4CFC-B113-428CBD541ABD}"/>
              </a:ext>
            </a:extLst>
          </p:cNvPr>
          <p:cNvSpPr>
            <a:spLocks noGrp="1"/>
          </p:cNvSpPr>
          <p:nvPr>
            <p:ph type="body" sz="quarter" idx="11" hasCustomPrompt="1"/>
          </p:nvPr>
        </p:nvSpPr>
        <p:spPr>
          <a:xfrm>
            <a:off x="3070810" y="2357861"/>
            <a:ext cx="6553582" cy="484620"/>
          </a:xfrm>
        </p:spPr>
        <p:txBody>
          <a:bodyPr wrap="square">
            <a:spAutoFit/>
          </a:bodyPr>
          <a:lstStyle>
            <a:lvl1pPr marL="0" indent="0" algn="l">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dolore magna </a:t>
            </a:r>
            <a:r>
              <a:rPr lang="en-GB" err="1"/>
              <a:t>aliquam</a:t>
            </a:r>
            <a:r>
              <a:rPr lang="en-GB"/>
              <a:t> </a:t>
            </a:r>
            <a:r>
              <a:rPr lang="en-GB" err="1"/>
              <a:t>erat</a:t>
            </a:r>
            <a:r>
              <a:rPr lang="en-GB"/>
              <a:t> </a:t>
            </a:r>
            <a:r>
              <a:rPr lang="en-GB" err="1"/>
              <a:t>volutpat</a:t>
            </a:r>
            <a:r>
              <a:rPr lang="en-GB"/>
              <a:t>. Ut </a:t>
            </a:r>
            <a:r>
              <a:rPr lang="en-GB" err="1"/>
              <a:t>wisi</a:t>
            </a:r>
            <a:r>
              <a:rPr lang="en-GB"/>
              <a:t> </a:t>
            </a:r>
            <a:r>
              <a:rPr lang="en-GB" err="1"/>
              <a:t>enim</a:t>
            </a:r>
            <a:r>
              <a:rPr lang="en-GB"/>
              <a:t> ad.</a:t>
            </a:r>
          </a:p>
        </p:txBody>
      </p:sp>
      <p:sp>
        <p:nvSpPr>
          <p:cNvPr id="20" name="Text Placeholder 9">
            <a:extLst>
              <a:ext uri="{FF2B5EF4-FFF2-40B4-BE49-F238E27FC236}">
                <a16:creationId xmlns:a16="http://schemas.microsoft.com/office/drawing/2014/main" id="{B36D527E-66C0-4396-8C85-AB1419131AC8}"/>
              </a:ext>
            </a:extLst>
          </p:cNvPr>
          <p:cNvSpPr>
            <a:spLocks noGrp="1"/>
          </p:cNvSpPr>
          <p:nvPr>
            <p:ph type="body" sz="quarter" idx="12" hasCustomPrompt="1"/>
          </p:nvPr>
        </p:nvSpPr>
        <p:spPr>
          <a:xfrm>
            <a:off x="3070810" y="2028083"/>
            <a:ext cx="6553582" cy="304699"/>
          </a:xfrm>
        </p:spPr>
        <p:txBody>
          <a:bodyPr wrap="square" bIns="0">
            <a:spAutoFit/>
          </a:bodyPr>
          <a:lstStyle>
            <a:lvl1pPr marL="0" indent="0" algn="l">
              <a:lnSpc>
                <a:spcPct val="90000"/>
              </a:lnSpc>
              <a:spcBef>
                <a:spcPts val="0"/>
              </a:spcBef>
              <a:buFont typeface="Arial" panose="020B0604020202020204" pitchFamily="34" charset="0"/>
              <a:buNone/>
              <a:defRPr sz="2200" b="1">
                <a:latin typeface="Univers" panose="02000503030000020004" pitchFamily="50" charset="0"/>
              </a:defRPr>
            </a:lvl1pPr>
          </a:lstStyle>
          <a:p>
            <a:pPr lvl="0"/>
            <a:r>
              <a:rPr lang="en-GB"/>
              <a:t>Summary</a:t>
            </a:r>
          </a:p>
        </p:txBody>
      </p:sp>
      <p:sp>
        <p:nvSpPr>
          <p:cNvPr id="34" name="Picture Placeholder 11">
            <a:extLst>
              <a:ext uri="{FF2B5EF4-FFF2-40B4-BE49-F238E27FC236}">
                <a16:creationId xmlns:a16="http://schemas.microsoft.com/office/drawing/2014/main" id="{93314D02-30C3-9712-6339-72CA7B613057}"/>
              </a:ext>
            </a:extLst>
          </p:cNvPr>
          <p:cNvSpPr>
            <a:spLocks noGrp="1" noChangeAspect="1"/>
          </p:cNvSpPr>
          <p:nvPr>
            <p:ph type="pic" sz="quarter" idx="14" hasCustomPrompt="1"/>
          </p:nvPr>
        </p:nvSpPr>
        <p:spPr>
          <a:xfrm>
            <a:off x="2317750" y="3314491"/>
            <a:ext cx="576000" cy="576000"/>
          </a:xfrm>
          <a:noFill/>
        </p:spPr>
        <p:txBody>
          <a:bodyPr lIns="36000" tIns="36000" rIns="36000" bIns="36000">
            <a:noAutofit/>
          </a:bodyPr>
          <a:lstStyle>
            <a:lvl1pPr marL="0" indent="0">
              <a:buFont typeface="Arial" panose="020B0604020202020204" pitchFamily="34" charset="0"/>
              <a:buNone/>
              <a:defRPr sz="900"/>
            </a:lvl1pPr>
          </a:lstStyle>
          <a:p>
            <a:r>
              <a:rPr lang="en-GB" dirty="0"/>
              <a:t>Add icon only</a:t>
            </a:r>
          </a:p>
        </p:txBody>
      </p:sp>
      <p:sp>
        <p:nvSpPr>
          <p:cNvPr id="35" name="Text Placeholder 7">
            <a:extLst>
              <a:ext uri="{FF2B5EF4-FFF2-40B4-BE49-F238E27FC236}">
                <a16:creationId xmlns:a16="http://schemas.microsoft.com/office/drawing/2014/main" id="{A0BDD552-7BF0-1D6B-DAB9-31337BC53FB3}"/>
              </a:ext>
            </a:extLst>
          </p:cNvPr>
          <p:cNvSpPr>
            <a:spLocks noGrp="1"/>
          </p:cNvSpPr>
          <p:nvPr>
            <p:ph type="body" sz="quarter" idx="15" hasCustomPrompt="1"/>
          </p:nvPr>
        </p:nvSpPr>
        <p:spPr>
          <a:xfrm>
            <a:off x="3070810" y="3648181"/>
            <a:ext cx="6553582" cy="484620"/>
          </a:xfrm>
        </p:spPr>
        <p:txBody>
          <a:bodyPr wrap="square">
            <a:spAutoFit/>
          </a:bodyPr>
          <a:lstStyle>
            <a:lvl1pPr marL="0" indent="0" algn="l">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dolore magna </a:t>
            </a:r>
            <a:r>
              <a:rPr lang="en-GB" err="1"/>
              <a:t>aliquam</a:t>
            </a:r>
            <a:r>
              <a:rPr lang="en-GB"/>
              <a:t> </a:t>
            </a:r>
            <a:r>
              <a:rPr lang="en-GB" err="1"/>
              <a:t>erat</a:t>
            </a:r>
            <a:r>
              <a:rPr lang="en-GB"/>
              <a:t> </a:t>
            </a:r>
            <a:r>
              <a:rPr lang="en-GB" err="1"/>
              <a:t>volutpat</a:t>
            </a:r>
            <a:r>
              <a:rPr lang="en-GB"/>
              <a:t>. Ut </a:t>
            </a:r>
            <a:r>
              <a:rPr lang="en-GB" err="1"/>
              <a:t>wisi</a:t>
            </a:r>
            <a:r>
              <a:rPr lang="en-GB"/>
              <a:t> </a:t>
            </a:r>
            <a:r>
              <a:rPr lang="en-GB" err="1"/>
              <a:t>enim</a:t>
            </a:r>
            <a:r>
              <a:rPr lang="en-GB"/>
              <a:t> ad.</a:t>
            </a:r>
          </a:p>
        </p:txBody>
      </p:sp>
      <p:sp>
        <p:nvSpPr>
          <p:cNvPr id="36" name="Text Placeholder 9">
            <a:extLst>
              <a:ext uri="{FF2B5EF4-FFF2-40B4-BE49-F238E27FC236}">
                <a16:creationId xmlns:a16="http://schemas.microsoft.com/office/drawing/2014/main" id="{9D5B6D7A-421F-61FC-BB03-CE756BC07788}"/>
              </a:ext>
            </a:extLst>
          </p:cNvPr>
          <p:cNvSpPr>
            <a:spLocks noGrp="1"/>
          </p:cNvSpPr>
          <p:nvPr>
            <p:ph type="body" sz="quarter" idx="16" hasCustomPrompt="1"/>
          </p:nvPr>
        </p:nvSpPr>
        <p:spPr>
          <a:xfrm>
            <a:off x="3070810" y="3318403"/>
            <a:ext cx="6553582" cy="304699"/>
          </a:xfrm>
        </p:spPr>
        <p:txBody>
          <a:bodyPr wrap="square" bIns="0">
            <a:spAutoFit/>
          </a:bodyPr>
          <a:lstStyle>
            <a:lvl1pPr marL="0" indent="0" algn="l">
              <a:lnSpc>
                <a:spcPct val="90000"/>
              </a:lnSpc>
              <a:spcBef>
                <a:spcPts val="0"/>
              </a:spcBef>
              <a:buFont typeface="Arial" panose="020B0604020202020204" pitchFamily="34" charset="0"/>
              <a:buNone/>
              <a:defRPr sz="2200" b="1">
                <a:latin typeface="Univers" panose="02000503030000020004" pitchFamily="50" charset="0"/>
              </a:defRPr>
            </a:lvl1pPr>
          </a:lstStyle>
          <a:p>
            <a:pPr lvl="0"/>
            <a:r>
              <a:rPr lang="en-GB"/>
              <a:t>Summary</a:t>
            </a:r>
          </a:p>
        </p:txBody>
      </p:sp>
      <p:sp>
        <p:nvSpPr>
          <p:cNvPr id="37" name="Picture Placeholder 11">
            <a:extLst>
              <a:ext uri="{FF2B5EF4-FFF2-40B4-BE49-F238E27FC236}">
                <a16:creationId xmlns:a16="http://schemas.microsoft.com/office/drawing/2014/main" id="{2154B263-54D5-9696-7943-590C879C4C27}"/>
              </a:ext>
            </a:extLst>
          </p:cNvPr>
          <p:cNvSpPr>
            <a:spLocks noGrp="1" noChangeAspect="1"/>
          </p:cNvSpPr>
          <p:nvPr>
            <p:ph type="pic" sz="quarter" idx="17" hasCustomPrompt="1"/>
          </p:nvPr>
        </p:nvSpPr>
        <p:spPr>
          <a:xfrm>
            <a:off x="2317750" y="4620051"/>
            <a:ext cx="576000" cy="576000"/>
          </a:xfrm>
          <a:noFill/>
        </p:spPr>
        <p:txBody>
          <a:bodyPr lIns="36000" tIns="36000" rIns="36000" bIns="36000">
            <a:noAutofit/>
          </a:bodyPr>
          <a:lstStyle>
            <a:lvl1pPr marL="0" indent="0">
              <a:buFont typeface="Arial" panose="020B0604020202020204" pitchFamily="34" charset="0"/>
              <a:buNone/>
              <a:defRPr sz="900"/>
            </a:lvl1pPr>
          </a:lstStyle>
          <a:p>
            <a:r>
              <a:rPr lang="en-GB" dirty="0"/>
              <a:t>Add icon only</a:t>
            </a:r>
          </a:p>
        </p:txBody>
      </p:sp>
      <p:sp>
        <p:nvSpPr>
          <p:cNvPr id="38" name="Text Placeholder 7">
            <a:extLst>
              <a:ext uri="{FF2B5EF4-FFF2-40B4-BE49-F238E27FC236}">
                <a16:creationId xmlns:a16="http://schemas.microsoft.com/office/drawing/2014/main" id="{6562AE09-A449-120D-00A4-CAFDA8B459C5}"/>
              </a:ext>
            </a:extLst>
          </p:cNvPr>
          <p:cNvSpPr>
            <a:spLocks noGrp="1"/>
          </p:cNvSpPr>
          <p:nvPr>
            <p:ph type="body" sz="quarter" idx="18" hasCustomPrompt="1"/>
          </p:nvPr>
        </p:nvSpPr>
        <p:spPr>
          <a:xfrm>
            <a:off x="3070810" y="4953741"/>
            <a:ext cx="6553582" cy="484620"/>
          </a:xfrm>
        </p:spPr>
        <p:txBody>
          <a:bodyPr wrap="square">
            <a:spAutoFit/>
          </a:bodyPr>
          <a:lstStyle>
            <a:lvl1pPr marL="0" indent="0" algn="l">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dolore magna </a:t>
            </a:r>
            <a:r>
              <a:rPr lang="en-GB" err="1"/>
              <a:t>aliquam</a:t>
            </a:r>
            <a:r>
              <a:rPr lang="en-GB"/>
              <a:t> </a:t>
            </a:r>
            <a:r>
              <a:rPr lang="en-GB" err="1"/>
              <a:t>erat</a:t>
            </a:r>
            <a:r>
              <a:rPr lang="en-GB"/>
              <a:t> </a:t>
            </a:r>
            <a:r>
              <a:rPr lang="en-GB" err="1"/>
              <a:t>volutpat</a:t>
            </a:r>
            <a:r>
              <a:rPr lang="en-GB"/>
              <a:t>. Ut </a:t>
            </a:r>
            <a:r>
              <a:rPr lang="en-GB" err="1"/>
              <a:t>wisi</a:t>
            </a:r>
            <a:r>
              <a:rPr lang="en-GB"/>
              <a:t> </a:t>
            </a:r>
            <a:r>
              <a:rPr lang="en-GB" err="1"/>
              <a:t>enim</a:t>
            </a:r>
            <a:r>
              <a:rPr lang="en-GB"/>
              <a:t> ad.</a:t>
            </a:r>
          </a:p>
        </p:txBody>
      </p:sp>
      <p:sp>
        <p:nvSpPr>
          <p:cNvPr id="39" name="Text Placeholder 9">
            <a:extLst>
              <a:ext uri="{FF2B5EF4-FFF2-40B4-BE49-F238E27FC236}">
                <a16:creationId xmlns:a16="http://schemas.microsoft.com/office/drawing/2014/main" id="{12A320B2-998E-323B-3346-8A020DBD59D4}"/>
              </a:ext>
            </a:extLst>
          </p:cNvPr>
          <p:cNvSpPr>
            <a:spLocks noGrp="1"/>
          </p:cNvSpPr>
          <p:nvPr>
            <p:ph type="body" sz="quarter" idx="19" hasCustomPrompt="1"/>
          </p:nvPr>
        </p:nvSpPr>
        <p:spPr>
          <a:xfrm>
            <a:off x="3070810" y="4623963"/>
            <a:ext cx="6553582" cy="304699"/>
          </a:xfrm>
        </p:spPr>
        <p:txBody>
          <a:bodyPr wrap="square" bIns="0">
            <a:spAutoFit/>
          </a:bodyPr>
          <a:lstStyle>
            <a:lvl1pPr marL="0" indent="0" algn="l">
              <a:lnSpc>
                <a:spcPct val="90000"/>
              </a:lnSpc>
              <a:spcBef>
                <a:spcPts val="0"/>
              </a:spcBef>
              <a:buFont typeface="Arial" panose="020B0604020202020204" pitchFamily="34" charset="0"/>
              <a:buNone/>
              <a:defRPr sz="2200" b="1">
                <a:latin typeface="Univers" panose="02000503030000020004" pitchFamily="50" charset="0"/>
              </a:defRPr>
            </a:lvl1pPr>
          </a:lstStyle>
          <a:p>
            <a:pPr lvl="0"/>
            <a:r>
              <a:rPr lang="en-GB"/>
              <a:t>Summary</a:t>
            </a:r>
          </a:p>
        </p:txBody>
      </p:sp>
    </p:spTree>
    <p:extLst>
      <p:ext uri="{BB962C8B-B14F-4D97-AF65-F5344CB8AC3E}">
        <p14:creationId xmlns:p14="http://schemas.microsoft.com/office/powerpoint/2010/main" val="2338694049"/>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692150" y="542046"/>
            <a:ext cx="10807200" cy="553998"/>
          </a:xfrm>
        </p:spPr>
        <p:txBody>
          <a:bodyPr/>
          <a:lstStyle/>
          <a:p>
            <a:r>
              <a:rPr lang="en-GB"/>
              <a:t>your title goes here</a:t>
            </a:r>
          </a:p>
        </p:txBody>
      </p:sp>
      <p:sp>
        <p:nvSpPr>
          <p:cNvPr id="5" name="Text Placeholder 4">
            <a:extLst>
              <a:ext uri="{FF2B5EF4-FFF2-40B4-BE49-F238E27FC236}">
                <a16:creationId xmlns:a16="http://schemas.microsoft.com/office/drawing/2014/main" id="{280D48D4-916E-4F76-81A6-08B8700198EC}"/>
              </a:ext>
            </a:extLst>
          </p:cNvPr>
          <p:cNvSpPr>
            <a:spLocks noGrp="1"/>
          </p:cNvSpPr>
          <p:nvPr>
            <p:ph type="body" sz="quarter" idx="10" hasCustomPrompt="1"/>
          </p:nvPr>
        </p:nvSpPr>
        <p:spPr>
          <a:xfrm>
            <a:off x="692150" y="1053312"/>
            <a:ext cx="10807200" cy="387798"/>
          </a:xfrm>
        </p:spPr>
        <p:txBody>
          <a:bodyPr wrap="square">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sp>
        <p:nvSpPr>
          <p:cNvPr id="12" name="Picture Placeholder 11">
            <a:extLst>
              <a:ext uri="{FF2B5EF4-FFF2-40B4-BE49-F238E27FC236}">
                <a16:creationId xmlns:a16="http://schemas.microsoft.com/office/drawing/2014/main" id="{04675308-6C14-4E49-94F4-6D428E2D1891}"/>
              </a:ext>
            </a:extLst>
          </p:cNvPr>
          <p:cNvSpPr>
            <a:spLocks noGrp="1" noChangeAspect="1"/>
          </p:cNvSpPr>
          <p:nvPr>
            <p:ph type="pic" sz="quarter" idx="13" hasCustomPrompt="1"/>
          </p:nvPr>
        </p:nvSpPr>
        <p:spPr>
          <a:xfrm>
            <a:off x="692150" y="2572811"/>
            <a:ext cx="576000" cy="576000"/>
          </a:xfrm>
          <a:noFill/>
        </p:spPr>
        <p:txBody>
          <a:bodyPr lIns="36000" tIns="36000" rIns="36000" bIns="36000">
            <a:noAutofit/>
          </a:bodyPr>
          <a:lstStyle>
            <a:lvl1pPr marL="0" indent="0">
              <a:buFont typeface="Arial" panose="020B0604020202020204" pitchFamily="34" charset="0"/>
              <a:buNone/>
              <a:defRPr sz="900"/>
            </a:lvl1pPr>
          </a:lstStyle>
          <a:p>
            <a:r>
              <a:rPr lang="en-GB" dirty="0"/>
              <a:t>Add icon only</a:t>
            </a:r>
          </a:p>
        </p:txBody>
      </p:sp>
      <p:sp>
        <p:nvSpPr>
          <p:cNvPr id="19" name="Text Placeholder 7">
            <a:extLst>
              <a:ext uri="{FF2B5EF4-FFF2-40B4-BE49-F238E27FC236}">
                <a16:creationId xmlns:a16="http://schemas.microsoft.com/office/drawing/2014/main" id="{46084DDB-9D72-4CFC-B113-428CBD541ABD}"/>
              </a:ext>
            </a:extLst>
          </p:cNvPr>
          <p:cNvSpPr>
            <a:spLocks noGrp="1"/>
          </p:cNvSpPr>
          <p:nvPr>
            <p:ph type="body" sz="quarter" idx="11" hasCustomPrompt="1"/>
          </p:nvPr>
        </p:nvSpPr>
        <p:spPr>
          <a:xfrm>
            <a:off x="1445210" y="2906501"/>
            <a:ext cx="4248000" cy="484620"/>
          </a:xfrm>
        </p:spPr>
        <p:txBody>
          <a:bodyPr wrap="square">
            <a:spAutoFit/>
          </a:bodyPr>
          <a:lstStyle>
            <a:lvl1pPr marL="0" indent="0" algn="l">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a:t>
            </a:r>
          </a:p>
        </p:txBody>
      </p:sp>
      <p:sp>
        <p:nvSpPr>
          <p:cNvPr id="20" name="Text Placeholder 9">
            <a:extLst>
              <a:ext uri="{FF2B5EF4-FFF2-40B4-BE49-F238E27FC236}">
                <a16:creationId xmlns:a16="http://schemas.microsoft.com/office/drawing/2014/main" id="{B36D527E-66C0-4396-8C85-AB1419131AC8}"/>
              </a:ext>
            </a:extLst>
          </p:cNvPr>
          <p:cNvSpPr>
            <a:spLocks noGrp="1"/>
          </p:cNvSpPr>
          <p:nvPr>
            <p:ph type="body" sz="quarter" idx="12" hasCustomPrompt="1"/>
          </p:nvPr>
        </p:nvSpPr>
        <p:spPr>
          <a:xfrm>
            <a:off x="1445210" y="2576723"/>
            <a:ext cx="4248000" cy="304699"/>
          </a:xfrm>
        </p:spPr>
        <p:txBody>
          <a:bodyPr wrap="square" bIns="0">
            <a:spAutoFit/>
          </a:bodyPr>
          <a:lstStyle>
            <a:lvl1pPr marL="0" indent="0" algn="l">
              <a:lnSpc>
                <a:spcPct val="90000"/>
              </a:lnSpc>
              <a:spcBef>
                <a:spcPts val="0"/>
              </a:spcBef>
              <a:buFont typeface="Arial" panose="020B0604020202020204" pitchFamily="34" charset="0"/>
              <a:buNone/>
              <a:defRPr sz="2200" b="1">
                <a:latin typeface="Univers" panose="02000503030000020004" pitchFamily="50" charset="0"/>
              </a:defRPr>
            </a:lvl1pPr>
          </a:lstStyle>
          <a:p>
            <a:pPr lvl="0"/>
            <a:r>
              <a:rPr lang="en-GB"/>
              <a:t>Summary</a:t>
            </a:r>
          </a:p>
        </p:txBody>
      </p:sp>
      <p:sp>
        <p:nvSpPr>
          <p:cNvPr id="14" name="Picture Placeholder 11">
            <a:extLst>
              <a:ext uri="{FF2B5EF4-FFF2-40B4-BE49-F238E27FC236}">
                <a16:creationId xmlns:a16="http://schemas.microsoft.com/office/drawing/2014/main" id="{865A1B30-5104-D5C5-5547-CE7A52D158F8}"/>
              </a:ext>
            </a:extLst>
          </p:cNvPr>
          <p:cNvSpPr>
            <a:spLocks noGrp="1" noChangeAspect="1"/>
          </p:cNvSpPr>
          <p:nvPr>
            <p:ph type="pic" sz="quarter" idx="14" hasCustomPrompt="1"/>
          </p:nvPr>
        </p:nvSpPr>
        <p:spPr>
          <a:xfrm>
            <a:off x="692150" y="3827571"/>
            <a:ext cx="576000" cy="576000"/>
          </a:xfrm>
          <a:noFill/>
        </p:spPr>
        <p:txBody>
          <a:bodyPr lIns="36000" tIns="36000" rIns="36000" bIns="36000">
            <a:noAutofit/>
          </a:bodyPr>
          <a:lstStyle>
            <a:lvl1pPr marL="0" indent="0">
              <a:buFont typeface="Arial" panose="020B0604020202020204" pitchFamily="34" charset="0"/>
              <a:buNone/>
              <a:defRPr sz="900"/>
            </a:lvl1pPr>
          </a:lstStyle>
          <a:p>
            <a:r>
              <a:rPr lang="en-GB" dirty="0"/>
              <a:t>Add icon only</a:t>
            </a:r>
          </a:p>
        </p:txBody>
      </p:sp>
      <p:sp>
        <p:nvSpPr>
          <p:cNvPr id="15" name="Text Placeholder 7">
            <a:extLst>
              <a:ext uri="{FF2B5EF4-FFF2-40B4-BE49-F238E27FC236}">
                <a16:creationId xmlns:a16="http://schemas.microsoft.com/office/drawing/2014/main" id="{9E7FDF13-7D9D-40DE-FE83-3206B6C2AB0F}"/>
              </a:ext>
            </a:extLst>
          </p:cNvPr>
          <p:cNvSpPr>
            <a:spLocks noGrp="1"/>
          </p:cNvSpPr>
          <p:nvPr>
            <p:ph type="body" sz="quarter" idx="15" hasCustomPrompt="1"/>
          </p:nvPr>
        </p:nvSpPr>
        <p:spPr>
          <a:xfrm>
            <a:off x="1445210" y="4161261"/>
            <a:ext cx="4248000" cy="484620"/>
          </a:xfrm>
        </p:spPr>
        <p:txBody>
          <a:bodyPr wrap="square">
            <a:spAutoFit/>
          </a:bodyPr>
          <a:lstStyle>
            <a:lvl1pPr marL="0" indent="0" algn="l">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a:t>
            </a:r>
          </a:p>
        </p:txBody>
      </p:sp>
      <p:sp>
        <p:nvSpPr>
          <p:cNvPr id="16" name="Text Placeholder 9">
            <a:extLst>
              <a:ext uri="{FF2B5EF4-FFF2-40B4-BE49-F238E27FC236}">
                <a16:creationId xmlns:a16="http://schemas.microsoft.com/office/drawing/2014/main" id="{D1760DB2-5415-BECD-F55D-953C574E7EA0}"/>
              </a:ext>
            </a:extLst>
          </p:cNvPr>
          <p:cNvSpPr>
            <a:spLocks noGrp="1"/>
          </p:cNvSpPr>
          <p:nvPr>
            <p:ph type="body" sz="quarter" idx="16" hasCustomPrompt="1"/>
          </p:nvPr>
        </p:nvSpPr>
        <p:spPr>
          <a:xfrm>
            <a:off x="1445210" y="3831483"/>
            <a:ext cx="4248000" cy="304699"/>
          </a:xfrm>
        </p:spPr>
        <p:txBody>
          <a:bodyPr wrap="square" bIns="0">
            <a:spAutoFit/>
          </a:bodyPr>
          <a:lstStyle>
            <a:lvl1pPr marL="0" indent="0" algn="l">
              <a:lnSpc>
                <a:spcPct val="90000"/>
              </a:lnSpc>
              <a:spcBef>
                <a:spcPts val="0"/>
              </a:spcBef>
              <a:buFont typeface="Arial" panose="020B0604020202020204" pitchFamily="34" charset="0"/>
              <a:buNone/>
              <a:defRPr sz="2200" b="1">
                <a:latin typeface="Univers" panose="02000503030000020004" pitchFamily="50" charset="0"/>
              </a:defRPr>
            </a:lvl1pPr>
          </a:lstStyle>
          <a:p>
            <a:pPr lvl="0"/>
            <a:r>
              <a:rPr lang="en-GB"/>
              <a:t>Summary</a:t>
            </a:r>
          </a:p>
        </p:txBody>
      </p:sp>
      <p:sp>
        <p:nvSpPr>
          <p:cNvPr id="25" name="Picture Placeholder 11">
            <a:extLst>
              <a:ext uri="{FF2B5EF4-FFF2-40B4-BE49-F238E27FC236}">
                <a16:creationId xmlns:a16="http://schemas.microsoft.com/office/drawing/2014/main" id="{11DD696A-AF88-E459-BF57-D7366636D7FF}"/>
              </a:ext>
            </a:extLst>
          </p:cNvPr>
          <p:cNvSpPr>
            <a:spLocks noGrp="1" noChangeAspect="1"/>
          </p:cNvSpPr>
          <p:nvPr>
            <p:ph type="pic" sz="quarter" idx="20" hasCustomPrompt="1"/>
          </p:nvPr>
        </p:nvSpPr>
        <p:spPr>
          <a:xfrm>
            <a:off x="6498790" y="2572811"/>
            <a:ext cx="576000" cy="576000"/>
          </a:xfrm>
          <a:noFill/>
        </p:spPr>
        <p:txBody>
          <a:bodyPr lIns="36000" tIns="36000" rIns="36000" bIns="36000">
            <a:noAutofit/>
          </a:bodyPr>
          <a:lstStyle>
            <a:lvl1pPr marL="0" indent="0">
              <a:buFont typeface="Arial" panose="020B0604020202020204" pitchFamily="34" charset="0"/>
              <a:buNone/>
              <a:defRPr sz="900"/>
            </a:lvl1pPr>
          </a:lstStyle>
          <a:p>
            <a:r>
              <a:rPr lang="en-GB" dirty="0"/>
              <a:t>Add icon only</a:t>
            </a:r>
          </a:p>
        </p:txBody>
      </p:sp>
      <p:sp>
        <p:nvSpPr>
          <p:cNvPr id="26" name="Text Placeholder 7">
            <a:extLst>
              <a:ext uri="{FF2B5EF4-FFF2-40B4-BE49-F238E27FC236}">
                <a16:creationId xmlns:a16="http://schemas.microsoft.com/office/drawing/2014/main" id="{1EFBF5DB-9C36-45BB-8987-036573F91776}"/>
              </a:ext>
            </a:extLst>
          </p:cNvPr>
          <p:cNvSpPr>
            <a:spLocks noGrp="1"/>
          </p:cNvSpPr>
          <p:nvPr>
            <p:ph type="body" sz="quarter" idx="21" hasCustomPrompt="1"/>
          </p:nvPr>
        </p:nvSpPr>
        <p:spPr>
          <a:xfrm>
            <a:off x="7251850" y="2906501"/>
            <a:ext cx="4248000" cy="484620"/>
          </a:xfrm>
        </p:spPr>
        <p:txBody>
          <a:bodyPr wrap="square">
            <a:spAutoFit/>
          </a:bodyPr>
          <a:lstStyle>
            <a:lvl1pPr marL="0" indent="0" algn="l">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a:t>
            </a:r>
          </a:p>
        </p:txBody>
      </p:sp>
      <p:sp>
        <p:nvSpPr>
          <p:cNvPr id="27" name="Text Placeholder 9">
            <a:extLst>
              <a:ext uri="{FF2B5EF4-FFF2-40B4-BE49-F238E27FC236}">
                <a16:creationId xmlns:a16="http://schemas.microsoft.com/office/drawing/2014/main" id="{AE13B487-F1D2-20A9-4824-3A2A24923038}"/>
              </a:ext>
            </a:extLst>
          </p:cNvPr>
          <p:cNvSpPr>
            <a:spLocks noGrp="1"/>
          </p:cNvSpPr>
          <p:nvPr>
            <p:ph type="body" sz="quarter" idx="22" hasCustomPrompt="1"/>
          </p:nvPr>
        </p:nvSpPr>
        <p:spPr>
          <a:xfrm>
            <a:off x="7251850" y="2576723"/>
            <a:ext cx="4248000" cy="304699"/>
          </a:xfrm>
        </p:spPr>
        <p:txBody>
          <a:bodyPr wrap="square" bIns="0">
            <a:spAutoFit/>
          </a:bodyPr>
          <a:lstStyle>
            <a:lvl1pPr marL="0" indent="0" algn="l">
              <a:lnSpc>
                <a:spcPct val="90000"/>
              </a:lnSpc>
              <a:spcBef>
                <a:spcPts val="0"/>
              </a:spcBef>
              <a:buFont typeface="Arial" panose="020B0604020202020204" pitchFamily="34" charset="0"/>
              <a:buNone/>
              <a:defRPr sz="2200" b="1">
                <a:latin typeface="Univers" panose="02000503030000020004" pitchFamily="50" charset="0"/>
              </a:defRPr>
            </a:lvl1pPr>
          </a:lstStyle>
          <a:p>
            <a:pPr lvl="0"/>
            <a:r>
              <a:rPr lang="en-GB"/>
              <a:t>Summary</a:t>
            </a:r>
          </a:p>
        </p:txBody>
      </p:sp>
      <p:sp>
        <p:nvSpPr>
          <p:cNvPr id="28" name="Picture Placeholder 11">
            <a:extLst>
              <a:ext uri="{FF2B5EF4-FFF2-40B4-BE49-F238E27FC236}">
                <a16:creationId xmlns:a16="http://schemas.microsoft.com/office/drawing/2014/main" id="{54F6803C-79AE-24DC-D3DF-72A3C8707758}"/>
              </a:ext>
            </a:extLst>
          </p:cNvPr>
          <p:cNvSpPr>
            <a:spLocks noGrp="1" noChangeAspect="1"/>
          </p:cNvSpPr>
          <p:nvPr>
            <p:ph type="pic" sz="quarter" idx="23" hasCustomPrompt="1"/>
          </p:nvPr>
        </p:nvSpPr>
        <p:spPr>
          <a:xfrm>
            <a:off x="6498790" y="3827571"/>
            <a:ext cx="576000" cy="576000"/>
          </a:xfrm>
          <a:noFill/>
        </p:spPr>
        <p:txBody>
          <a:bodyPr lIns="36000" tIns="36000" rIns="36000" bIns="36000">
            <a:noAutofit/>
          </a:bodyPr>
          <a:lstStyle>
            <a:lvl1pPr marL="0" indent="0">
              <a:buFont typeface="Arial" panose="020B0604020202020204" pitchFamily="34" charset="0"/>
              <a:buNone/>
              <a:defRPr sz="900"/>
            </a:lvl1pPr>
          </a:lstStyle>
          <a:p>
            <a:r>
              <a:rPr lang="en-GB" dirty="0"/>
              <a:t>Add icon only</a:t>
            </a:r>
          </a:p>
        </p:txBody>
      </p:sp>
      <p:sp>
        <p:nvSpPr>
          <p:cNvPr id="29" name="Text Placeholder 7">
            <a:extLst>
              <a:ext uri="{FF2B5EF4-FFF2-40B4-BE49-F238E27FC236}">
                <a16:creationId xmlns:a16="http://schemas.microsoft.com/office/drawing/2014/main" id="{E8412A31-9D9B-56C8-90D2-B26D047D8397}"/>
              </a:ext>
            </a:extLst>
          </p:cNvPr>
          <p:cNvSpPr>
            <a:spLocks noGrp="1"/>
          </p:cNvSpPr>
          <p:nvPr>
            <p:ph type="body" sz="quarter" idx="24" hasCustomPrompt="1"/>
          </p:nvPr>
        </p:nvSpPr>
        <p:spPr>
          <a:xfrm>
            <a:off x="7251850" y="4161261"/>
            <a:ext cx="4248000" cy="484620"/>
          </a:xfrm>
        </p:spPr>
        <p:txBody>
          <a:bodyPr wrap="square">
            <a:spAutoFit/>
          </a:bodyPr>
          <a:lstStyle>
            <a:lvl1pPr marL="0" indent="0" algn="l">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a:t>
            </a:r>
          </a:p>
        </p:txBody>
      </p:sp>
      <p:sp>
        <p:nvSpPr>
          <p:cNvPr id="30" name="Text Placeholder 9">
            <a:extLst>
              <a:ext uri="{FF2B5EF4-FFF2-40B4-BE49-F238E27FC236}">
                <a16:creationId xmlns:a16="http://schemas.microsoft.com/office/drawing/2014/main" id="{49459143-3F91-4AAF-2E43-E172674888C1}"/>
              </a:ext>
            </a:extLst>
          </p:cNvPr>
          <p:cNvSpPr>
            <a:spLocks noGrp="1"/>
          </p:cNvSpPr>
          <p:nvPr>
            <p:ph type="body" sz="quarter" idx="25" hasCustomPrompt="1"/>
          </p:nvPr>
        </p:nvSpPr>
        <p:spPr>
          <a:xfrm>
            <a:off x="7251850" y="3831483"/>
            <a:ext cx="4248000" cy="304699"/>
          </a:xfrm>
        </p:spPr>
        <p:txBody>
          <a:bodyPr wrap="square" bIns="0">
            <a:spAutoFit/>
          </a:bodyPr>
          <a:lstStyle>
            <a:lvl1pPr marL="0" indent="0" algn="l">
              <a:lnSpc>
                <a:spcPct val="90000"/>
              </a:lnSpc>
              <a:spcBef>
                <a:spcPts val="0"/>
              </a:spcBef>
              <a:buFont typeface="Arial" panose="020B0604020202020204" pitchFamily="34" charset="0"/>
              <a:buNone/>
              <a:defRPr sz="2200" b="1">
                <a:latin typeface="Univers" panose="02000503030000020004" pitchFamily="50" charset="0"/>
              </a:defRPr>
            </a:lvl1pPr>
          </a:lstStyle>
          <a:p>
            <a:pPr lvl="0"/>
            <a:r>
              <a:rPr lang="en-GB"/>
              <a:t>Summary</a:t>
            </a:r>
          </a:p>
        </p:txBody>
      </p:sp>
    </p:spTree>
    <p:extLst>
      <p:ext uri="{BB962C8B-B14F-4D97-AF65-F5344CB8AC3E}">
        <p14:creationId xmlns:p14="http://schemas.microsoft.com/office/powerpoint/2010/main" val="799918197"/>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692150" y="542046"/>
            <a:ext cx="10807200" cy="553998"/>
          </a:xfrm>
        </p:spPr>
        <p:txBody>
          <a:bodyPr/>
          <a:lstStyle/>
          <a:p>
            <a:r>
              <a:rPr lang="en-GB"/>
              <a:t>your title goes here</a:t>
            </a:r>
          </a:p>
        </p:txBody>
      </p:sp>
      <p:sp>
        <p:nvSpPr>
          <p:cNvPr id="5" name="Text Placeholder 4">
            <a:extLst>
              <a:ext uri="{FF2B5EF4-FFF2-40B4-BE49-F238E27FC236}">
                <a16:creationId xmlns:a16="http://schemas.microsoft.com/office/drawing/2014/main" id="{280D48D4-916E-4F76-81A6-08B8700198EC}"/>
              </a:ext>
            </a:extLst>
          </p:cNvPr>
          <p:cNvSpPr>
            <a:spLocks noGrp="1"/>
          </p:cNvSpPr>
          <p:nvPr>
            <p:ph type="body" sz="quarter" idx="10" hasCustomPrompt="1"/>
          </p:nvPr>
        </p:nvSpPr>
        <p:spPr>
          <a:xfrm>
            <a:off x="692150" y="1053312"/>
            <a:ext cx="10807200" cy="387798"/>
          </a:xfrm>
        </p:spPr>
        <p:txBody>
          <a:bodyPr wrap="square">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sp>
        <p:nvSpPr>
          <p:cNvPr id="12" name="Picture Placeholder 11">
            <a:extLst>
              <a:ext uri="{FF2B5EF4-FFF2-40B4-BE49-F238E27FC236}">
                <a16:creationId xmlns:a16="http://schemas.microsoft.com/office/drawing/2014/main" id="{04675308-6C14-4E49-94F4-6D428E2D1891}"/>
              </a:ext>
            </a:extLst>
          </p:cNvPr>
          <p:cNvSpPr>
            <a:spLocks noGrp="1" noChangeAspect="1"/>
          </p:cNvSpPr>
          <p:nvPr>
            <p:ph type="pic" sz="quarter" idx="13" hasCustomPrompt="1"/>
          </p:nvPr>
        </p:nvSpPr>
        <p:spPr>
          <a:xfrm>
            <a:off x="692150" y="2049571"/>
            <a:ext cx="576000" cy="576000"/>
          </a:xfrm>
          <a:noFill/>
        </p:spPr>
        <p:txBody>
          <a:bodyPr lIns="36000" tIns="36000" rIns="36000" bIns="36000">
            <a:noAutofit/>
          </a:bodyPr>
          <a:lstStyle>
            <a:lvl1pPr marL="0" indent="0">
              <a:buFont typeface="Arial" panose="020B0604020202020204" pitchFamily="34" charset="0"/>
              <a:buNone/>
              <a:defRPr sz="900"/>
            </a:lvl1pPr>
          </a:lstStyle>
          <a:p>
            <a:r>
              <a:rPr lang="en-GB" dirty="0"/>
              <a:t>Add icon only</a:t>
            </a:r>
          </a:p>
        </p:txBody>
      </p:sp>
      <p:sp>
        <p:nvSpPr>
          <p:cNvPr id="19" name="Text Placeholder 7">
            <a:extLst>
              <a:ext uri="{FF2B5EF4-FFF2-40B4-BE49-F238E27FC236}">
                <a16:creationId xmlns:a16="http://schemas.microsoft.com/office/drawing/2014/main" id="{46084DDB-9D72-4CFC-B113-428CBD541ABD}"/>
              </a:ext>
            </a:extLst>
          </p:cNvPr>
          <p:cNvSpPr>
            <a:spLocks noGrp="1"/>
          </p:cNvSpPr>
          <p:nvPr>
            <p:ph type="body" sz="quarter" idx="11" hasCustomPrompt="1"/>
          </p:nvPr>
        </p:nvSpPr>
        <p:spPr>
          <a:xfrm>
            <a:off x="1445210" y="2383261"/>
            <a:ext cx="4248000" cy="484620"/>
          </a:xfrm>
        </p:spPr>
        <p:txBody>
          <a:bodyPr wrap="square">
            <a:spAutoFit/>
          </a:bodyPr>
          <a:lstStyle>
            <a:lvl1pPr marL="0" indent="0" algn="l">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a:t>
            </a:r>
          </a:p>
        </p:txBody>
      </p:sp>
      <p:sp>
        <p:nvSpPr>
          <p:cNvPr id="20" name="Text Placeholder 9">
            <a:extLst>
              <a:ext uri="{FF2B5EF4-FFF2-40B4-BE49-F238E27FC236}">
                <a16:creationId xmlns:a16="http://schemas.microsoft.com/office/drawing/2014/main" id="{B36D527E-66C0-4396-8C85-AB1419131AC8}"/>
              </a:ext>
            </a:extLst>
          </p:cNvPr>
          <p:cNvSpPr>
            <a:spLocks noGrp="1"/>
          </p:cNvSpPr>
          <p:nvPr>
            <p:ph type="body" sz="quarter" idx="12" hasCustomPrompt="1"/>
          </p:nvPr>
        </p:nvSpPr>
        <p:spPr>
          <a:xfrm>
            <a:off x="1445210" y="2053483"/>
            <a:ext cx="4248000" cy="304699"/>
          </a:xfrm>
        </p:spPr>
        <p:txBody>
          <a:bodyPr wrap="square" bIns="0">
            <a:spAutoFit/>
          </a:bodyPr>
          <a:lstStyle>
            <a:lvl1pPr marL="0" indent="0" algn="l">
              <a:lnSpc>
                <a:spcPct val="90000"/>
              </a:lnSpc>
              <a:spcBef>
                <a:spcPts val="0"/>
              </a:spcBef>
              <a:buFont typeface="Arial" panose="020B0604020202020204" pitchFamily="34" charset="0"/>
              <a:buNone/>
              <a:defRPr sz="2200" b="1">
                <a:latin typeface="Univers" panose="02000503030000020004" pitchFamily="50" charset="0"/>
              </a:defRPr>
            </a:lvl1pPr>
          </a:lstStyle>
          <a:p>
            <a:pPr lvl="0"/>
            <a:r>
              <a:rPr lang="en-GB"/>
              <a:t>Summary</a:t>
            </a:r>
          </a:p>
        </p:txBody>
      </p:sp>
      <p:sp>
        <p:nvSpPr>
          <p:cNvPr id="14" name="Picture Placeholder 11">
            <a:extLst>
              <a:ext uri="{FF2B5EF4-FFF2-40B4-BE49-F238E27FC236}">
                <a16:creationId xmlns:a16="http://schemas.microsoft.com/office/drawing/2014/main" id="{865A1B30-5104-D5C5-5547-CE7A52D158F8}"/>
              </a:ext>
            </a:extLst>
          </p:cNvPr>
          <p:cNvSpPr>
            <a:spLocks noGrp="1" noChangeAspect="1"/>
          </p:cNvSpPr>
          <p:nvPr>
            <p:ph type="pic" sz="quarter" idx="14" hasCustomPrompt="1"/>
          </p:nvPr>
        </p:nvSpPr>
        <p:spPr>
          <a:xfrm>
            <a:off x="692150" y="3304331"/>
            <a:ext cx="576000" cy="576000"/>
          </a:xfrm>
          <a:noFill/>
        </p:spPr>
        <p:txBody>
          <a:bodyPr lIns="36000" tIns="36000" rIns="36000" bIns="36000">
            <a:noAutofit/>
          </a:bodyPr>
          <a:lstStyle>
            <a:lvl1pPr marL="0" indent="0">
              <a:buFont typeface="Arial" panose="020B0604020202020204" pitchFamily="34" charset="0"/>
              <a:buNone/>
              <a:defRPr sz="900"/>
            </a:lvl1pPr>
          </a:lstStyle>
          <a:p>
            <a:r>
              <a:rPr lang="en-GB" dirty="0"/>
              <a:t>Add icon only</a:t>
            </a:r>
          </a:p>
        </p:txBody>
      </p:sp>
      <p:sp>
        <p:nvSpPr>
          <p:cNvPr id="15" name="Text Placeholder 7">
            <a:extLst>
              <a:ext uri="{FF2B5EF4-FFF2-40B4-BE49-F238E27FC236}">
                <a16:creationId xmlns:a16="http://schemas.microsoft.com/office/drawing/2014/main" id="{9E7FDF13-7D9D-40DE-FE83-3206B6C2AB0F}"/>
              </a:ext>
            </a:extLst>
          </p:cNvPr>
          <p:cNvSpPr>
            <a:spLocks noGrp="1"/>
          </p:cNvSpPr>
          <p:nvPr>
            <p:ph type="body" sz="quarter" idx="15" hasCustomPrompt="1"/>
          </p:nvPr>
        </p:nvSpPr>
        <p:spPr>
          <a:xfrm>
            <a:off x="1445210" y="3638021"/>
            <a:ext cx="4248000" cy="484620"/>
          </a:xfrm>
        </p:spPr>
        <p:txBody>
          <a:bodyPr wrap="square">
            <a:spAutoFit/>
          </a:bodyPr>
          <a:lstStyle>
            <a:lvl1pPr marL="0" indent="0" algn="l">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a:t>
            </a:r>
          </a:p>
        </p:txBody>
      </p:sp>
      <p:sp>
        <p:nvSpPr>
          <p:cNvPr id="16" name="Text Placeholder 9">
            <a:extLst>
              <a:ext uri="{FF2B5EF4-FFF2-40B4-BE49-F238E27FC236}">
                <a16:creationId xmlns:a16="http://schemas.microsoft.com/office/drawing/2014/main" id="{D1760DB2-5415-BECD-F55D-953C574E7EA0}"/>
              </a:ext>
            </a:extLst>
          </p:cNvPr>
          <p:cNvSpPr>
            <a:spLocks noGrp="1"/>
          </p:cNvSpPr>
          <p:nvPr>
            <p:ph type="body" sz="quarter" idx="16" hasCustomPrompt="1"/>
          </p:nvPr>
        </p:nvSpPr>
        <p:spPr>
          <a:xfrm>
            <a:off x="1445210" y="3308243"/>
            <a:ext cx="4248000" cy="304699"/>
          </a:xfrm>
        </p:spPr>
        <p:txBody>
          <a:bodyPr wrap="square" bIns="0">
            <a:spAutoFit/>
          </a:bodyPr>
          <a:lstStyle>
            <a:lvl1pPr marL="0" indent="0" algn="l">
              <a:lnSpc>
                <a:spcPct val="90000"/>
              </a:lnSpc>
              <a:spcBef>
                <a:spcPts val="0"/>
              </a:spcBef>
              <a:buFont typeface="Arial" panose="020B0604020202020204" pitchFamily="34" charset="0"/>
              <a:buNone/>
              <a:defRPr sz="2200" b="1">
                <a:latin typeface="Univers" panose="02000503030000020004" pitchFamily="50" charset="0"/>
              </a:defRPr>
            </a:lvl1pPr>
          </a:lstStyle>
          <a:p>
            <a:pPr lvl="0"/>
            <a:r>
              <a:rPr lang="en-GB"/>
              <a:t>Summary</a:t>
            </a:r>
          </a:p>
        </p:txBody>
      </p:sp>
      <p:sp>
        <p:nvSpPr>
          <p:cNvPr id="17" name="Picture Placeholder 11">
            <a:extLst>
              <a:ext uri="{FF2B5EF4-FFF2-40B4-BE49-F238E27FC236}">
                <a16:creationId xmlns:a16="http://schemas.microsoft.com/office/drawing/2014/main" id="{39497F0F-4AEA-2EF4-BA8F-865B822DB160}"/>
              </a:ext>
            </a:extLst>
          </p:cNvPr>
          <p:cNvSpPr>
            <a:spLocks noGrp="1" noChangeAspect="1"/>
          </p:cNvSpPr>
          <p:nvPr>
            <p:ph type="pic" sz="quarter" idx="17" hasCustomPrompt="1"/>
          </p:nvPr>
        </p:nvSpPr>
        <p:spPr>
          <a:xfrm>
            <a:off x="692150" y="4559091"/>
            <a:ext cx="576000" cy="576000"/>
          </a:xfrm>
          <a:noFill/>
        </p:spPr>
        <p:txBody>
          <a:bodyPr lIns="36000" tIns="36000" rIns="36000" bIns="36000">
            <a:noAutofit/>
          </a:bodyPr>
          <a:lstStyle>
            <a:lvl1pPr marL="0" indent="0">
              <a:buFont typeface="Arial" panose="020B0604020202020204" pitchFamily="34" charset="0"/>
              <a:buNone/>
              <a:defRPr sz="900"/>
            </a:lvl1pPr>
          </a:lstStyle>
          <a:p>
            <a:r>
              <a:rPr lang="en-GB" dirty="0"/>
              <a:t>Add icon only</a:t>
            </a:r>
          </a:p>
        </p:txBody>
      </p:sp>
      <p:sp>
        <p:nvSpPr>
          <p:cNvPr id="18" name="Text Placeholder 7">
            <a:extLst>
              <a:ext uri="{FF2B5EF4-FFF2-40B4-BE49-F238E27FC236}">
                <a16:creationId xmlns:a16="http://schemas.microsoft.com/office/drawing/2014/main" id="{FC1713C8-B48F-10BB-BCF3-17FE3E1F05E4}"/>
              </a:ext>
            </a:extLst>
          </p:cNvPr>
          <p:cNvSpPr>
            <a:spLocks noGrp="1"/>
          </p:cNvSpPr>
          <p:nvPr>
            <p:ph type="body" sz="quarter" idx="18" hasCustomPrompt="1"/>
          </p:nvPr>
        </p:nvSpPr>
        <p:spPr>
          <a:xfrm>
            <a:off x="1445210" y="4892781"/>
            <a:ext cx="4248000" cy="484620"/>
          </a:xfrm>
        </p:spPr>
        <p:txBody>
          <a:bodyPr wrap="square">
            <a:spAutoFit/>
          </a:bodyPr>
          <a:lstStyle>
            <a:lvl1pPr marL="0" indent="0" algn="l">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a:t>
            </a:r>
          </a:p>
        </p:txBody>
      </p:sp>
      <p:sp>
        <p:nvSpPr>
          <p:cNvPr id="22" name="Text Placeholder 9">
            <a:extLst>
              <a:ext uri="{FF2B5EF4-FFF2-40B4-BE49-F238E27FC236}">
                <a16:creationId xmlns:a16="http://schemas.microsoft.com/office/drawing/2014/main" id="{6601F97A-A4F1-B49A-2B23-F564DEA7AE5E}"/>
              </a:ext>
            </a:extLst>
          </p:cNvPr>
          <p:cNvSpPr>
            <a:spLocks noGrp="1"/>
          </p:cNvSpPr>
          <p:nvPr>
            <p:ph type="body" sz="quarter" idx="19" hasCustomPrompt="1"/>
          </p:nvPr>
        </p:nvSpPr>
        <p:spPr>
          <a:xfrm>
            <a:off x="1445210" y="4563003"/>
            <a:ext cx="4248000" cy="304699"/>
          </a:xfrm>
        </p:spPr>
        <p:txBody>
          <a:bodyPr wrap="square" bIns="0">
            <a:spAutoFit/>
          </a:bodyPr>
          <a:lstStyle>
            <a:lvl1pPr marL="0" indent="0" algn="l">
              <a:lnSpc>
                <a:spcPct val="90000"/>
              </a:lnSpc>
              <a:spcBef>
                <a:spcPts val="0"/>
              </a:spcBef>
              <a:buFont typeface="Arial" panose="020B0604020202020204" pitchFamily="34" charset="0"/>
              <a:buNone/>
              <a:defRPr sz="2200" b="1">
                <a:latin typeface="Univers" panose="02000503030000020004" pitchFamily="50" charset="0"/>
              </a:defRPr>
            </a:lvl1pPr>
          </a:lstStyle>
          <a:p>
            <a:pPr lvl="0"/>
            <a:r>
              <a:rPr lang="en-GB"/>
              <a:t>Summary</a:t>
            </a:r>
          </a:p>
        </p:txBody>
      </p:sp>
      <p:sp>
        <p:nvSpPr>
          <p:cNvPr id="25" name="Picture Placeholder 11">
            <a:extLst>
              <a:ext uri="{FF2B5EF4-FFF2-40B4-BE49-F238E27FC236}">
                <a16:creationId xmlns:a16="http://schemas.microsoft.com/office/drawing/2014/main" id="{11DD696A-AF88-E459-BF57-D7366636D7FF}"/>
              </a:ext>
            </a:extLst>
          </p:cNvPr>
          <p:cNvSpPr>
            <a:spLocks noGrp="1" noChangeAspect="1"/>
          </p:cNvSpPr>
          <p:nvPr>
            <p:ph type="pic" sz="quarter" idx="20" hasCustomPrompt="1"/>
          </p:nvPr>
        </p:nvSpPr>
        <p:spPr>
          <a:xfrm>
            <a:off x="6498790" y="2049571"/>
            <a:ext cx="576000" cy="576000"/>
          </a:xfrm>
          <a:noFill/>
        </p:spPr>
        <p:txBody>
          <a:bodyPr lIns="36000" tIns="36000" rIns="36000" bIns="36000">
            <a:noAutofit/>
          </a:bodyPr>
          <a:lstStyle>
            <a:lvl1pPr marL="0" indent="0">
              <a:buFont typeface="Arial" panose="020B0604020202020204" pitchFamily="34" charset="0"/>
              <a:buNone/>
              <a:defRPr sz="900"/>
            </a:lvl1pPr>
          </a:lstStyle>
          <a:p>
            <a:r>
              <a:rPr lang="en-GB" dirty="0"/>
              <a:t>Add icon only</a:t>
            </a:r>
          </a:p>
        </p:txBody>
      </p:sp>
      <p:sp>
        <p:nvSpPr>
          <p:cNvPr id="26" name="Text Placeholder 7">
            <a:extLst>
              <a:ext uri="{FF2B5EF4-FFF2-40B4-BE49-F238E27FC236}">
                <a16:creationId xmlns:a16="http://schemas.microsoft.com/office/drawing/2014/main" id="{1EFBF5DB-9C36-45BB-8987-036573F91776}"/>
              </a:ext>
            </a:extLst>
          </p:cNvPr>
          <p:cNvSpPr>
            <a:spLocks noGrp="1"/>
          </p:cNvSpPr>
          <p:nvPr>
            <p:ph type="body" sz="quarter" idx="21" hasCustomPrompt="1"/>
          </p:nvPr>
        </p:nvSpPr>
        <p:spPr>
          <a:xfrm>
            <a:off x="7251850" y="2383261"/>
            <a:ext cx="4248000" cy="484620"/>
          </a:xfrm>
        </p:spPr>
        <p:txBody>
          <a:bodyPr wrap="square">
            <a:spAutoFit/>
          </a:bodyPr>
          <a:lstStyle>
            <a:lvl1pPr marL="0" indent="0" algn="l">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a:t>
            </a:r>
          </a:p>
        </p:txBody>
      </p:sp>
      <p:sp>
        <p:nvSpPr>
          <p:cNvPr id="27" name="Text Placeholder 9">
            <a:extLst>
              <a:ext uri="{FF2B5EF4-FFF2-40B4-BE49-F238E27FC236}">
                <a16:creationId xmlns:a16="http://schemas.microsoft.com/office/drawing/2014/main" id="{AE13B487-F1D2-20A9-4824-3A2A24923038}"/>
              </a:ext>
            </a:extLst>
          </p:cNvPr>
          <p:cNvSpPr>
            <a:spLocks noGrp="1"/>
          </p:cNvSpPr>
          <p:nvPr>
            <p:ph type="body" sz="quarter" idx="22" hasCustomPrompt="1"/>
          </p:nvPr>
        </p:nvSpPr>
        <p:spPr>
          <a:xfrm>
            <a:off x="7251850" y="2053483"/>
            <a:ext cx="4248000" cy="304699"/>
          </a:xfrm>
        </p:spPr>
        <p:txBody>
          <a:bodyPr wrap="square" bIns="0">
            <a:spAutoFit/>
          </a:bodyPr>
          <a:lstStyle>
            <a:lvl1pPr marL="0" indent="0" algn="l">
              <a:lnSpc>
                <a:spcPct val="90000"/>
              </a:lnSpc>
              <a:spcBef>
                <a:spcPts val="0"/>
              </a:spcBef>
              <a:buFont typeface="Arial" panose="020B0604020202020204" pitchFamily="34" charset="0"/>
              <a:buNone/>
              <a:defRPr sz="2200" b="1">
                <a:latin typeface="Univers" panose="02000503030000020004" pitchFamily="50" charset="0"/>
              </a:defRPr>
            </a:lvl1pPr>
          </a:lstStyle>
          <a:p>
            <a:pPr lvl="0"/>
            <a:r>
              <a:rPr lang="en-GB"/>
              <a:t>Summary</a:t>
            </a:r>
          </a:p>
        </p:txBody>
      </p:sp>
      <p:sp>
        <p:nvSpPr>
          <p:cNvPr id="28" name="Picture Placeholder 11">
            <a:extLst>
              <a:ext uri="{FF2B5EF4-FFF2-40B4-BE49-F238E27FC236}">
                <a16:creationId xmlns:a16="http://schemas.microsoft.com/office/drawing/2014/main" id="{54F6803C-79AE-24DC-D3DF-72A3C8707758}"/>
              </a:ext>
            </a:extLst>
          </p:cNvPr>
          <p:cNvSpPr>
            <a:spLocks noGrp="1" noChangeAspect="1"/>
          </p:cNvSpPr>
          <p:nvPr>
            <p:ph type="pic" sz="quarter" idx="23" hasCustomPrompt="1"/>
          </p:nvPr>
        </p:nvSpPr>
        <p:spPr>
          <a:xfrm>
            <a:off x="6498790" y="3304331"/>
            <a:ext cx="576000" cy="576000"/>
          </a:xfrm>
          <a:noFill/>
        </p:spPr>
        <p:txBody>
          <a:bodyPr lIns="36000" tIns="36000" rIns="36000" bIns="36000">
            <a:noAutofit/>
          </a:bodyPr>
          <a:lstStyle>
            <a:lvl1pPr marL="0" indent="0">
              <a:buFont typeface="Arial" panose="020B0604020202020204" pitchFamily="34" charset="0"/>
              <a:buNone/>
              <a:defRPr sz="900"/>
            </a:lvl1pPr>
          </a:lstStyle>
          <a:p>
            <a:r>
              <a:rPr lang="en-GB" dirty="0"/>
              <a:t>Add icon only</a:t>
            </a:r>
          </a:p>
        </p:txBody>
      </p:sp>
      <p:sp>
        <p:nvSpPr>
          <p:cNvPr id="29" name="Text Placeholder 7">
            <a:extLst>
              <a:ext uri="{FF2B5EF4-FFF2-40B4-BE49-F238E27FC236}">
                <a16:creationId xmlns:a16="http://schemas.microsoft.com/office/drawing/2014/main" id="{E8412A31-9D9B-56C8-90D2-B26D047D8397}"/>
              </a:ext>
            </a:extLst>
          </p:cNvPr>
          <p:cNvSpPr>
            <a:spLocks noGrp="1"/>
          </p:cNvSpPr>
          <p:nvPr>
            <p:ph type="body" sz="quarter" idx="24" hasCustomPrompt="1"/>
          </p:nvPr>
        </p:nvSpPr>
        <p:spPr>
          <a:xfrm>
            <a:off x="7251850" y="3638021"/>
            <a:ext cx="4248000" cy="484620"/>
          </a:xfrm>
        </p:spPr>
        <p:txBody>
          <a:bodyPr wrap="square">
            <a:spAutoFit/>
          </a:bodyPr>
          <a:lstStyle>
            <a:lvl1pPr marL="0" indent="0" algn="l">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a:t>
            </a:r>
          </a:p>
        </p:txBody>
      </p:sp>
      <p:sp>
        <p:nvSpPr>
          <p:cNvPr id="30" name="Text Placeholder 9">
            <a:extLst>
              <a:ext uri="{FF2B5EF4-FFF2-40B4-BE49-F238E27FC236}">
                <a16:creationId xmlns:a16="http://schemas.microsoft.com/office/drawing/2014/main" id="{49459143-3F91-4AAF-2E43-E172674888C1}"/>
              </a:ext>
            </a:extLst>
          </p:cNvPr>
          <p:cNvSpPr>
            <a:spLocks noGrp="1"/>
          </p:cNvSpPr>
          <p:nvPr>
            <p:ph type="body" sz="quarter" idx="25" hasCustomPrompt="1"/>
          </p:nvPr>
        </p:nvSpPr>
        <p:spPr>
          <a:xfrm>
            <a:off x="7251850" y="3308243"/>
            <a:ext cx="4248000" cy="304699"/>
          </a:xfrm>
        </p:spPr>
        <p:txBody>
          <a:bodyPr wrap="square" bIns="0">
            <a:spAutoFit/>
          </a:bodyPr>
          <a:lstStyle>
            <a:lvl1pPr marL="0" indent="0" algn="l">
              <a:lnSpc>
                <a:spcPct val="90000"/>
              </a:lnSpc>
              <a:spcBef>
                <a:spcPts val="0"/>
              </a:spcBef>
              <a:buFont typeface="Arial" panose="020B0604020202020204" pitchFamily="34" charset="0"/>
              <a:buNone/>
              <a:defRPr sz="2200" b="1">
                <a:latin typeface="Univers" panose="02000503030000020004" pitchFamily="50" charset="0"/>
              </a:defRPr>
            </a:lvl1pPr>
          </a:lstStyle>
          <a:p>
            <a:pPr lvl="0"/>
            <a:r>
              <a:rPr lang="en-GB"/>
              <a:t>Summary</a:t>
            </a:r>
          </a:p>
        </p:txBody>
      </p:sp>
      <p:sp>
        <p:nvSpPr>
          <p:cNvPr id="31" name="Picture Placeholder 11">
            <a:extLst>
              <a:ext uri="{FF2B5EF4-FFF2-40B4-BE49-F238E27FC236}">
                <a16:creationId xmlns:a16="http://schemas.microsoft.com/office/drawing/2014/main" id="{C99DF8A2-6147-5001-B860-5CF6B744A983}"/>
              </a:ext>
            </a:extLst>
          </p:cNvPr>
          <p:cNvSpPr>
            <a:spLocks noGrp="1" noChangeAspect="1"/>
          </p:cNvSpPr>
          <p:nvPr>
            <p:ph type="pic" sz="quarter" idx="26" hasCustomPrompt="1"/>
          </p:nvPr>
        </p:nvSpPr>
        <p:spPr>
          <a:xfrm>
            <a:off x="6498790" y="4559091"/>
            <a:ext cx="576000" cy="576000"/>
          </a:xfrm>
          <a:noFill/>
        </p:spPr>
        <p:txBody>
          <a:bodyPr lIns="36000" tIns="36000" rIns="36000" bIns="36000">
            <a:noAutofit/>
          </a:bodyPr>
          <a:lstStyle>
            <a:lvl1pPr marL="0" indent="0">
              <a:buFont typeface="Arial" panose="020B0604020202020204" pitchFamily="34" charset="0"/>
              <a:buNone/>
              <a:defRPr sz="900"/>
            </a:lvl1pPr>
          </a:lstStyle>
          <a:p>
            <a:r>
              <a:rPr lang="en-GB" dirty="0"/>
              <a:t>Add icon only</a:t>
            </a:r>
          </a:p>
        </p:txBody>
      </p:sp>
      <p:sp>
        <p:nvSpPr>
          <p:cNvPr id="32" name="Text Placeholder 7">
            <a:extLst>
              <a:ext uri="{FF2B5EF4-FFF2-40B4-BE49-F238E27FC236}">
                <a16:creationId xmlns:a16="http://schemas.microsoft.com/office/drawing/2014/main" id="{C9CE7CD2-A7E0-177B-9363-7A44E4F45C25}"/>
              </a:ext>
            </a:extLst>
          </p:cNvPr>
          <p:cNvSpPr>
            <a:spLocks noGrp="1"/>
          </p:cNvSpPr>
          <p:nvPr>
            <p:ph type="body" sz="quarter" idx="27" hasCustomPrompt="1"/>
          </p:nvPr>
        </p:nvSpPr>
        <p:spPr>
          <a:xfrm>
            <a:off x="7251850" y="4892781"/>
            <a:ext cx="4248000" cy="484620"/>
          </a:xfrm>
        </p:spPr>
        <p:txBody>
          <a:bodyPr wrap="square">
            <a:spAutoFit/>
          </a:bodyPr>
          <a:lstStyle>
            <a:lvl1pPr marL="0" indent="0" algn="l">
              <a:buFont typeface="Univers Light" panose="020B0403020202020204" pitchFamily="34" charset="0"/>
              <a:buNone/>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a:t>
            </a:r>
          </a:p>
        </p:txBody>
      </p:sp>
      <p:sp>
        <p:nvSpPr>
          <p:cNvPr id="33" name="Text Placeholder 9">
            <a:extLst>
              <a:ext uri="{FF2B5EF4-FFF2-40B4-BE49-F238E27FC236}">
                <a16:creationId xmlns:a16="http://schemas.microsoft.com/office/drawing/2014/main" id="{9108B7DC-8862-80B6-C2D2-BE3D4D9C6C17}"/>
              </a:ext>
            </a:extLst>
          </p:cNvPr>
          <p:cNvSpPr>
            <a:spLocks noGrp="1"/>
          </p:cNvSpPr>
          <p:nvPr>
            <p:ph type="body" sz="quarter" idx="28" hasCustomPrompt="1"/>
          </p:nvPr>
        </p:nvSpPr>
        <p:spPr>
          <a:xfrm>
            <a:off x="7251850" y="4563003"/>
            <a:ext cx="4248000" cy="304699"/>
          </a:xfrm>
        </p:spPr>
        <p:txBody>
          <a:bodyPr wrap="square" bIns="0">
            <a:spAutoFit/>
          </a:bodyPr>
          <a:lstStyle>
            <a:lvl1pPr marL="0" indent="0" algn="l">
              <a:lnSpc>
                <a:spcPct val="90000"/>
              </a:lnSpc>
              <a:spcBef>
                <a:spcPts val="0"/>
              </a:spcBef>
              <a:buFont typeface="Arial" panose="020B0604020202020204" pitchFamily="34" charset="0"/>
              <a:buNone/>
              <a:defRPr sz="2200" b="1">
                <a:latin typeface="Univers" panose="02000503030000020004" pitchFamily="50" charset="0"/>
              </a:defRPr>
            </a:lvl1pPr>
          </a:lstStyle>
          <a:p>
            <a:pPr lvl="0"/>
            <a:r>
              <a:rPr lang="en-GB"/>
              <a:t>Summary</a:t>
            </a:r>
          </a:p>
        </p:txBody>
      </p:sp>
    </p:spTree>
    <p:extLst>
      <p:ext uri="{BB962C8B-B14F-4D97-AF65-F5344CB8AC3E}">
        <p14:creationId xmlns:p14="http://schemas.microsoft.com/office/powerpoint/2010/main" val="3831609710"/>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9700-4328-4FF2-A349-F4A06559CA6F}"/>
              </a:ext>
            </a:extLst>
          </p:cNvPr>
          <p:cNvSpPr>
            <a:spLocks noGrp="1"/>
          </p:cNvSpPr>
          <p:nvPr userDrawn="1">
            <p:ph type="title" hasCustomPrompt="1"/>
          </p:nvPr>
        </p:nvSpPr>
        <p:spPr>
          <a:xfrm>
            <a:off x="692150" y="542046"/>
            <a:ext cx="10807200" cy="553998"/>
          </a:xfrm>
        </p:spPr>
        <p:txBody>
          <a:bodyPr/>
          <a:lstStyle/>
          <a:p>
            <a:r>
              <a:rPr lang="en-GB"/>
              <a:t>your title goes here</a:t>
            </a:r>
          </a:p>
        </p:txBody>
      </p:sp>
      <p:sp>
        <p:nvSpPr>
          <p:cNvPr id="5" name="Text Placeholder 4">
            <a:extLst>
              <a:ext uri="{FF2B5EF4-FFF2-40B4-BE49-F238E27FC236}">
                <a16:creationId xmlns:a16="http://schemas.microsoft.com/office/drawing/2014/main" id="{280D48D4-916E-4F76-81A6-08B8700198EC}"/>
              </a:ext>
            </a:extLst>
          </p:cNvPr>
          <p:cNvSpPr>
            <a:spLocks noGrp="1"/>
          </p:cNvSpPr>
          <p:nvPr userDrawn="1">
            <p:ph type="body" sz="quarter" idx="10" hasCustomPrompt="1"/>
          </p:nvPr>
        </p:nvSpPr>
        <p:spPr>
          <a:xfrm>
            <a:off x="692150" y="1053312"/>
            <a:ext cx="10807200" cy="387798"/>
          </a:xfrm>
        </p:spPr>
        <p:txBody>
          <a:bodyPr wrap="square">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sp>
        <p:nvSpPr>
          <p:cNvPr id="19" name="Text Placeholder 7">
            <a:extLst>
              <a:ext uri="{FF2B5EF4-FFF2-40B4-BE49-F238E27FC236}">
                <a16:creationId xmlns:a16="http://schemas.microsoft.com/office/drawing/2014/main" id="{46084DDB-9D72-4CFC-B113-428CBD541ABD}"/>
              </a:ext>
            </a:extLst>
          </p:cNvPr>
          <p:cNvSpPr>
            <a:spLocks noGrp="1"/>
          </p:cNvSpPr>
          <p:nvPr userDrawn="1">
            <p:ph type="body" sz="quarter" idx="11" hasCustomPrompt="1"/>
          </p:nvPr>
        </p:nvSpPr>
        <p:spPr>
          <a:xfrm>
            <a:off x="692150" y="2516824"/>
            <a:ext cx="3240000" cy="363433"/>
          </a:xfrm>
        </p:spPr>
        <p:txBody>
          <a:bodyPr wrap="square">
            <a:spAutoFit/>
          </a:bodyPr>
          <a:lstStyle>
            <a:lvl1pPr marL="0" indent="0" algn="l">
              <a:buFont typeface="Univers Light" panose="020B0403020202020204" pitchFamily="34" charset="0"/>
              <a:buNone/>
              <a:defRPr sz="1050"/>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a:t>
            </a:r>
          </a:p>
        </p:txBody>
      </p:sp>
      <p:sp>
        <p:nvSpPr>
          <p:cNvPr id="20" name="Text Placeholder 9">
            <a:extLst>
              <a:ext uri="{FF2B5EF4-FFF2-40B4-BE49-F238E27FC236}">
                <a16:creationId xmlns:a16="http://schemas.microsoft.com/office/drawing/2014/main" id="{B36D527E-66C0-4396-8C85-AB1419131AC8}"/>
              </a:ext>
            </a:extLst>
          </p:cNvPr>
          <p:cNvSpPr>
            <a:spLocks noGrp="1"/>
          </p:cNvSpPr>
          <p:nvPr userDrawn="1">
            <p:ph type="body" sz="quarter" idx="12" hasCustomPrompt="1"/>
          </p:nvPr>
        </p:nvSpPr>
        <p:spPr>
          <a:xfrm>
            <a:off x="692150" y="2270146"/>
            <a:ext cx="3240000" cy="221599"/>
          </a:xfrm>
        </p:spPr>
        <p:txBody>
          <a:bodyPr wrap="square" bIns="0" anchor="b">
            <a:spAutoFit/>
          </a:bodyPr>
          <a:lstStyle>
            <a:lvl1pPr marL="0" indent="0" algn="l">
              <a:lnSpc>
                <a:spcPct val="90000"/>
              </a:lnSpc>
              <a:spcBef>
                <a:spcPts val="0"/>
              </a:spcBef>
              <a:buFont typeface="Arial" panose="020B0604020202020204" pitchFamily="34" charset="0"/>
              <a:buNone/>
              <a:defRPr sz="1600" b="1">
                <a:solidFill>
                  <a:schemeClr val="accent1"/>
                </a:solidFill>
                <a:latin typeface="Univers" panose="02000503030000020004" pitchFamily="50" charset="0"/>
              </a:defRPr>
            </a:lvl1pPr>
          </a:lstStyle>
          <a:p>
            <a:pPr lvl="0"/>
            <a:r>
              <a:rPr lang="en-GB"/>
              <a:t>Step 1</a:t>
            </a:r>
          </a:p>
        </p:txBody>
      </p:sp>
      <p:sp>
        <p:nvSpPr>
          <p:cNvPr id="15" name="Text Placeholder 7">
            <a:extLst>
              <a:ext uri="{FF2B5EF4-FFF2-40B4-BE49-F238E27FC236}">
                <a16:creationId xmlns:a16="http://schemas.microsoft.com/office/drawing/2014/main" id="{9E7FDF13-7D9D-40DE-FE83-3206B6C2AB0F}"/>
              </a:ext>
            </a:extLst>
          </p:cNvPr>
          <p:cNvSpPr>
            <a:spLocks noGrp="1"/>
          </p:cNvSpPr>
          <p:nvPr userDrawn="1">
            <p:ph type="body" sz="quarter" idx="15" hasCustomPrompt="1"/>
          </p:nvPr>
        </p:nvSpPr>
        <p:spPr>
          <a:xfrm>
            <a:off x="692150" y="3544202"/>
            <a:ext cx="3240000" cy="363433"/>
          </a:xfrm>
        </p:spPr>
        <p:txBody>
          <a:bodyPr wrap="square">
            <a:spAutoFit/>
          </a:bodyPr>
          <a:lstStyle>
            <a:lvl1pPr marL="0" indent="0" algn="l">
              <a:buFont typeface="Univers Light" panose="020B0403020202020204" pitchFamily="34" charset="0"/>
              <a:buNone/>
              <a:defRPr sz="1050"/>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a:t>
            </a:r>
          </a:p>
        </p:txBody>
      </p:sp>
      <p:sp>
        <p:nvSpPr>
          <p:cNvPr id="16" name="Text Placeholder 9">
            <a:extLst>
              <a:ext uri="{FF2B5EF4-FFF2-40B4-BE49-F238E27FC236}">
                <a16:creationId xmlns:a16="http://schemas.microsoft.com/office/drawing/2014/main" id="{D1760DB2-5415-BECD-F55D-953C574E7EA0}"/>
              </a:ext>
            </a:extLst>
          </p:cNvPr>
          <p:cNvSpPr>
            <a:spLocks noGrp="1"/>
          </p:cNvSpPr>
          <p:nvPr userDrawn="1">
            <p:ph type="body" sz="quarter" idx="16" hasCustomPrompt="1"/>
          </p:nvPr>
        </p:nvSpPr>
        <p:spPr>
          <a:xfrm>
            <a:off x="692150" y="3297524"/>
            <a:ext cx="3240000" cy="221599"/>
          </a:xfrm>
        </p:spPr>
        <p:txBody>
          <a:bodyPr wrap="square" bIns="0" anchor="b">
            <a:spAutoFit/>
          </a:bodyPr>
          <a:lstStyle>
            <a:lvl1pPr marL="0" indent="0" algn="l">
              <a:lnSpc>
                <a:spcPct val="90000"/>
              </a:lnSpc>
              <a:spcBef>
                <a:spcPts val="0"/>
              </a:spcBef>
              <a:buFont typeface="Arial" panose="020B0604020202020204" pitchFamily="34" charset="0"/>
              <a:buNone/>
              <a:defRPr sz="1600" b="1">
                <a:solidFill>
                  <a:srgbClr val="F45E6B"/>
                </a:solidFill>
                <a:latin typeface="Univers" panose="02000503030000020004" pitchFamily="50" charset="0"/>
              </a:defRPr>
            </a:lvl1pPr>
          </a:lstStyle>
          <a:p>
            <a:pPr lvl="0"/>
            <a:r>
              <a:rPr lang="en-GB"/>
              <a:t>Step 2</a:t>
            </a:r>
          </a:p>
        </p:txBody>
      </p:sp>
      <p:sp>
        <p:nvSpPr>
          <p:cNvPr id="18" name="Text Placeholder 7">
            <a:extLst>
              <a:ext uri="{FF2B5EF4-FFF2-40B4-BE49-F238E27FC236}">
                <a16:creationId xmlns:a16="http://schemas.microsoft.com/office/drawing/2014/main" id="{FC1713C8-B48F-10BB-BCF3-17FE3E1F05E4}"/>
              </a:ext>
            </a:extLst>
          </p:cNvPr>
          <p:cNvSpPr>
            <a:spLocks noGrp="1"/>
          </p:cNvSpPr>
          <p:nvPr userDrawn="1">
            <p:ph type="body" sz="quarter" idx="18" hasCustomPrompt="1"/>
          </p:nvPr>
        </p:nvSpPr>
        <p:spPr>
          <a:xfrm>
            <a:off x="692150" y="4571579"/>
            <a:ext cx="3240000" cy="363433"/>
          </a:xfrm>
        </p:spPr>
        <p:txBody>
          <a:bodyPr wrap="square">
            <a:spAutoFit/>
          </a:bodyPr>
          <a:lstStyle>
            <a:lvl1pPr marL="0" indent="0" algn="l">
              <a:buFont typeface="Univers Light" panose="020B0403020202020204" pitchFamily="34" charset="0"/>
              <a:buNone/>
              <a:defRPr sz="1050"/>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a:t>
            </a:r>
          </a:p>
        </p:txBody>
      </p:sp>
      <p:sp>
        <p:nvSpPr>
          <p:cNvPr id="22" name="Text Placeholder 9">
            <a:extLst>
              <a:ext uri="{FF2B5EF4-FFF2-40B4-BE49-F238E27FC236}">
                <a16:creationId xmlns:a16="http://schemas.microsoft.com/office/drawing/2014/main" id="{6601F97A-A4F1-B49A-2B23-F564DEA7AE5E}"/>
              </a:ext>
            </a:extLst>
          </p:cNvPr>
          <p:cNvSpPr>
            <a:spLocks noGrp="1"/>
          </p:cNvSpPr>
          <p:nvPr userDrawn="1">
            <p:ph type="body" sz="quarter" idx="19" hasCustomPrompt="1"/>
          </p:nvPr>
        </p:nvSpPr>
        <p:spPr>
          <a:xfrm>
            <a:off x="692150" y="4324901"/>
            <a:ext cx="3240000" cy="221599"/>
          </a:xfrm>
        </p:spPr>
        <p:txBody>
          <a:bodyPr wrap="square" bIns="0" anchor="b">
            <a:spAutoFit/>
          </a:bodyPr>
          <a:lstStyle>
            <a:lvl1pPr marL="0" indent="0" algn="l">
              <a:lnSpc>
                <a:spcPct val="90000"/>
              </a:lnSpc>
              <a:spcBef>
                <a:spcPts val="0"/>
              </a:spcBef>
              <a:buFont typeface="Arial" panose="020B0604020202020204" pitchFamily="34" charset="0"/>
              <a:buNone/>
              <a:defRPr sz="1600" b="1">
                <a:solidFill>
                  <a:srgbClr val="F9A7AF"/>
                </a:solidFill>
                <a:latin typeface="Univers" panose="02000503030000020004" pitchFamily="50" charset="0"/>
              </a:defRPr>
            </a:lvl1pPr>
          </a:lstStyle>
          <a:p>
            <a:pPr lvl="0"/>
            <a:r>
              <a:rPr lang="en-GB"/>
              <a:t>Step 3</a:t>
            </a:r>
          </a:p>
        </p:txBody>
      </p:sp>
    </p:spTree>
    <p:extLst>
      <p:ext uri="{BB962C8B-B14F-4D97-AF65-F5344CB8AC3E}">
        <p14:creationId xmlns:p14="http://schemas.microsoft.com/office/powerpoint/2010/main" val="2300786561"/>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extbox &amp; picture 1">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0FF46056-61C4-4320-8CEF-8B68D1A5ACB0}"/>
              </a:ext>
            </a:extLst>
          </p:cNvPr>
          <p:cNvSpPr>
            <a:spLocks noGrp="1"/>
          </p:cNvSpPr>
          <p:nvPr>
            <p:ph type="pic" sz="quarter" idx="17"/>
          </p:nvPr>
        </p:nvSpPr>
        <p:spPr>
          <a:xfrm>
            <a:off x="0" y="0"/>
            <a:ext cx="9100800" cy="6858000"/>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7344320" y="2091446"/>
            <a:ext cx="4374000" cy="2594854"/>
          </a:xfrm>
          <a:solidFill>
            <a:schemeClr val="accent1"/>
          </a:solidFill>
        </p:spPr>
        <p:txBody>
          <a:bodyPr lIns="360000" tIns="288000" rIns="360000" bIns="288000">
            <a:noAutofit/>
          </a:bodyPr>
          <a:lstStyle>
            <a:lvl1pPr>
              <a:defRPr>
                <a:solidFill>
                  <a:schemeClr val="bg1"/>
                </a:solidFill>
              </a:defRPr>
            </a:lvl1pPr>
          </a:lstStyle>
          <a:p>
            <a:r>
              <a:rPr lang="en-GB"/>
              <a:t>here is A nice </a:t>
            </a:r>
            <a:br>
              <a:rPr lang="en-GB"/>
            </a:br>
            <a:r>
              <a:rPr lang="en-GB"/>
              <a:t>title on 2 lines</a:t>
            </a:r>
          </a:p>
        </p:txBody>
      </p:sp>
      <p:sp>
        <p:nvSpPr>
          <p:cNvPr id="9" name="Text Placeholder 8">
            <a:extLst>
              <a:ext uri="{FF2B5EF4-FFF2-40B4-BE49-F238E27FC236}">
                <a16:creationId xmlns:a16="http://schemas.microsoft.com/office/drawing/2014/main" id="{DA2C7306-CBDD-4922-AAC7-52EF52E39CEA}"/>
              </a:ext>
            </a:extLst>
          </p:cNvPr>
          <p:cNvSpPr>
            <a:spLocks noGrp="1"/>
          </p:cNvSpPr>
          <p:nvPr>
            <p:ph type="body" sz="quarter" idx="18" hasCustomPrompt="1"/>
          </p:nvPr>
        </p:nvSpPr>
        <p:spPr>
          <a:xfrm>
            <a:off x="7343775" y="3645024"/>
            <a:ext cx="4375150" cy="736677"/>
          </a:xfrm>
        </p:spPr>
        <p:txBody>
          <a:bodyPr lIns="360000" rIns="360000">
            <a:spAutoFit/>
          </a:bodyPr>
          <a:lstStyle>
            <a:lvl1pPr marL="0" indent="0">
              <a:buFont typeface="Arial" panose="020B0604020202020204" pitchFamily="34" charset="0"/>
              <a:buNone/>
              <a:defRPr>
                <a:solidFill>
                  <a:schemeClr val="bg1"/>
                </a:solidFill>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endParaRPr lang="en-GB"/>
          </a:p>
        </p:txBody>
      </p:sp>
    </p:spTree>
    <p:extLst>
      <p:ext uri="{BB962C8B-B14F-4D97-AF65-F5344CB8AC3E}">
        <p14:creationId xmlns:p14="http://schemas.microsoft.com/office/powerpoint/2010/main" val="386324085"/>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extbox &amp; picture 2">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0FF46056-61C4-4320-8CEF-8B68D1A5ACB0}"/>
              </a:ext>
            </a:extLst>
          </p:cNvPr>
          <p:cNvSpPr>
            <a:spLocks noGrp="1"/>
          </p:cNvSpPr>
          <p:nvPr>
            <p:ph type="pic" sz="quarter" idx="17"/>
          </p:nvPr>
        </p:nvSpPr>
        <p:spPr>
          <a:xfrm>
            <a:off x="0" y="0"/>
            <a:ext cx="12190815" cy="4326467"/>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1485387" y="3535013"/>
            <a:ext cx="4374000" cy="2594854"/>
          </a:xfrm>
          <a:solidFill>
            <a:schemeClr val="bg2"/>
          </a:solidFill>
        </p:spPr>
        <p:txBody>
          <a:bodyPr lIns="360000" tIns="288000" rIns="360000" bIns="288000">
            <a:noAutofit/>
          </a:bodyPr>
          <a:lstStyle>
            <a:lvl1pPr>
              <a:defRPr>
                <a:solidFill>
                  <a:schemeClr val="accent1"/>
                </a:solidFill>
              </a:defRPr>
            </a:lvl1pPr>
          </a:lstStyle>
          <a:p>
            <a:r>
              <a:rPr lang="en-GB"/>
              <a:t>here is A nice </a:t>
            </a:r>
            <a:br>
              <a:rPr lang="en-GB"/>
            </a:br>
            <a:r>
              <a:rPr lang="en-GB"/>
              <a:t>title on 2 lines</a:t>
            </a:r>
          </a:p>
        </p:txBody>
      </p:sp>
      <p:sp>
        <p:nvSpPr>
          <p:cNvPr id="9" name="Text Placeholder 8">
            <a:extLst>
              <a:ext uri="{FF2B5EF4-FFF2-40B4-BE49-F238E27FC236}">
                <a16:creationId xmlns:a16="http://schemas.microsoft.com/office/drawing/2014/main" id="{DA2C7306-CBDD-4922-AAC7-52EF52E39CEA}"/>
              </a:ext>
            </a:extLst>
          </p:cNvPr>
          <p:cNvSpPr>
            <a:spLocks noGrp="1"/>
          </p:cNvSpPr>
          <p:nvPr>
            <p:ph type="body" sz="quarter" idx="18" hasCustomPrompt="1"/>
          </p:nvPr>
        </p:nvSpPr>
        <p:spPr>
          <a:xfrm>
            <a:off x="1484842" y="5088591"/>
            <a:ext cx="4375150" cy="736677"/>
          </a:xfrm>
        </p:spPr>
        <p:txBody>
          <a:bodyPr lIns="360000" rIns="360000">
            <a:spAutoFit/>
          </a:bodyPr>
          <a:lstStyle>
            <a:lvl1pPr marL="0" indent="0">
              <a:buFont typeface="Arial" panose="020B0604020202020204" pitchFamily="34" charset="0"/>
              <a:buNone/>
              <a:defRPr>
                <a:solidFill>
                  <a:schemeClr val="tx2"/>
                </a:solidFill>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endParaRPr lang="en-GB"/>
          </a:p>
        </p:txBody>
      </p:sp>
    </p:spTree>
    <p:extLst>
      <p:ext uri="{BB962C8B-B14F-4D97-AF65-F5344CB8AC3E}">
        <p14:creationId xmlns:p14="http://schemas.microsoft.com/office/powerpoint/2010/main" val="4016901577"/>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extbox &amp; picture 3">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0FF46056-61C4-4320-8CEF-8B68D1A5ACB0}"/>
              </a:ext>
            </a:extLst>
          </p:cNvPr>
          <p:cNvSpPr>
            <a:spLocks noGrp="1"/>
          </p:cNvSpPr>
          <p:nvPr>
            <p:ph type="pic" sz="quarter" idx="17"/>
          </p:nvPr>
        </p:nvSpPr>
        <p:spPr>
          <a:xfrm>
            <a:off x="2368550" y="317500"/>
            <a:ext cx="9823450" cy="5848350"/>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591592" y="1259596"/>
            <a:ext cx="3402000" cy="3401304"/>
          </a:xfrm>
          <a:solidFill>
            <a:schemeClr val="accent1"/>
          </a:solidFill>
        </p:spPr>
        <p:txBody>
          <a:bodyPr lIns="360000" tIns="288000" rIns="360000" bIns="288000">
            <a:noAutofit/>
          </a:bodyPr>
          <a:lstStyle>
            <a:lvl1pPr>
              <a:defRPr>
                <a:solidFill>
                  <a:schemeClr val="bg1"/>
                </a:solidFill>
              </a:defRPr>
            </a:lvl1pPr>
          </a:lstStyle>
          <a:p>
            <a:r>
              <a:rPr lang="en-GB"/>
              <a:t>here is A nice title on 3 lines</a:t>
            </a:r>
          </a:p>
        </p:txBody>
      </p:sp>
      <p:sp>
        <p:nvSpPr>
          <p:cNvPr id="9" name="Text Placeholder 8">
            <a:extLst>
              <a:ext uri="{FF2B5EF4-FFF2-40B4-BE49-F238E27FC236}">
                <a16:creationId xmlns:a16="http://schemas.microsoft.com/office/drawing/2014/main" id="{DA2C7306-CBDD-4922-AAC7-52EF52E39CEA}"/>
              </a:ext>
            </a:extLst>
          </p:cNvPr>
          <p:cNvSpPr>
            <a:spLocks noGrp="1"/>
          </p:cNvSpPr>
          <p:nvPr>
            <p:ph type="body" sz="quarter" idx="18" hasCustomPrompt="1"/>
          </p:nvPr>
        </p:nvSpPr>
        <p:spPr>
          <a:xfrm>
            <a:off x="591047" y="3268861"/>
            <a:ext cx="3402000" cy="988732"/>
          </a:xfrm>
        </p:spPr>
        <p:txBody>
          <a:bodyPr lIns="360000" rIns="360000">
            <a:spAutoFit/>
          </a:bodyPr>
          <a:lstStyle>
            <a:lvl1pPr marL="0" indent="0">
              <a:buFont typeface="Arial" panose="020B0604020202020204" pitchFamily="34" charset="0"/>
              <a:buNone/>
              <a:defRPr>
                <a:solidFill>
                  <a:schemeClr val="bg1"/>
                </a:solidFill>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endParaRPr lang="en-GB"/>
          </a:p>
        </p:txBody>
      </p:sp>
    </p:spTree>
    <p:extLst>
      <p:ext uri="{BB962C8B-B14F-4D97-AF65-F5344CB8AC3E}">
        <p14:creationId xmlns:p14="http://schemas.microsoft.com/office/powerpoint/2010/main" val="2081806362"/>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extbox &amp; picture 4">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0FF46056-61C4-4320-8CEF-8B68D1A5ACB0}"/>
              </a:ext>
            </a:extLst>
          </p:cNvPr>
          <p:cNvSpPr>
            <a:spLocks noGrp="1"/>
          </p:cNvSpPr>
          <p:nvPr>
            <p:ph type="pic" sz="quarter" idx="17"/>
          </p:nvPr>
        </p:nvSpPr>
        <p:spPr>
          <a:xfrm>
            <a:off x="449262" y="624945"/>
            <a:ext cx="3589340" cy="5540359"/>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4301030" y="624945"/>
            <a:ext cx="3589940" cy="5540359"/>
          </a:xfrm>
          <a:solidFill>
            <a:schemeClr val="bg2"/>
          </a:solidFill>
        </p:spPr>
        <p:txBody>
          <a:bodyPr lIns="360000" tIns="1008000" rIns="360000" bIns="288000">
            <a:noAutofit/>
          </a:bodyPr>
          <a:lstStyle>
            <a:lvl1pPr>
              <a:defRPr>
                <a:solidFill>
                  <a:schemeClr val="accent1"/>
                </a:solidFill>
              </a:defRPr>
            </a:lvl1pPr>
          </a:lstStyle>
          <a:p>
            <a:r>
              <a:rPr lang="en-GB"/>
              <a:t>here is </a:t>
            </a:r>
            <a:br>
              <a:rPr lang="en-GB"/>
            </a:br>
            <a:r>
              <a:rPr lang="en-GB"/>
              <a:t>A nice </a:t>
            </a:r>
            <a:br>
              <a:rPr lang="en-GB"/>
            </a:br>
            <a:r>
              <a:rPr lang="en-GB"/>
              <a:t>title on </a:t>
            </a:r>
            <a:br>
              <a:rPr lang="en-GB"/>
            </a:br>
            <a:r>
              <a:rPr lang="en-GB"/>
              <a:t>4 lines</a:t>
            </a:r>
          </a:p>
        </p:txBody>
      </p:sp>
      <p:sp>
        <p:nvSpPr>
          <p:cNvPr id="9" name="Text Placeholder 8">
            <a:extLst>
              <a:ext uri="{FF2B5EF4-FFF2-40B4-BE49-F238E27FC236}">
                <a16:creationId xmlns:a16="http://schemas.microsoft.com/office/drawing/2014/main" id="{DA2C7306-CBDD-4922-AAC7-52EF52E39CEA}"/>
              </a:ext>
            </a:extLst>
          </p:cNvPr>
          <p:cNvSpPr>
            <a:spLocks noGrp="1"/>
          </p:cNvSpPr>
          <p:nvPr>
            <p:ph type="body" sz="quarter" idx="18" hasCustomPrompt="1"/>
          </p:nvPr>
        </p:nvSpPr>
        <p:spPr>
          <a:xfrm>
            <a:off x="4301030" y="4168460"/>
            <a:ext cx="3589940" cy="988732"/>
          </a:xfrm>
        </p:spPr>
        <p:txBody>
          <a:bodyPr wrap="square" lIns="360000" rIns="360000">
            <a:spAutoFit/>
          </a:bodyPr>
          <a:lstStyle>
            <a:lvl1pPr marL="0" indent="0">
              <a:buFont typeface="Arial" panose="020B0604020202020204" pitchFamily="34" charset="0"/>
              <a:buNone/>
              <a:defRPr>
                <a:solidFill>
                  <a:schemeClr val="tx2"/>
                </a:solidFill>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endParaRPr lang="en-GB"/>
          </a:p>
        </p:txBody>
      </p:sp>
      <p:sp>
        <p:nvSpPr>
          <p:cNvPr id="8" name="Picture Placeholder 8">
            <a:extLst>
              <a:ext uri="{FF2B5EF4-FFF2-40B4-BE49-F238E27FC236}">
                <a16:creationId xmlns:a16="http://schemas.microsoft.com/office/drawing/2014/main" id="{EDDE079F-4396-473E-B343-D97D402824D8}"/>
              </a:ext>
            </a:extLst>
          </p:cNvPr>
          <p:cNvSpPr>
            <a:spLocks noGrp="1"/>
          </p:cNvSpPr>
          <p:nvPr>
            <p:ph type="pic" sz="quarter" idx="19"/>
          </p:nvPr>
        </p:nvSpPr>
        <p:spPr>
          <a:xfrm>
            <a:off x="8153398" y="624945"/>
            <a:ext cx="3589340" cy="5540359"/>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Tree>
    <p:extLst>
      <p:ext uri="{BB962C8B-B14F-4D97-AF65-F5344CB8AC3E}">
        <p14:creationId xmlns:p14="http://schemas.microsoft.com/office/powerpoint/2010/main" val="3180355017"/>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EAD91B5-698F-8A9E-E33D-F9D842F26B78}"/>
              </a:ext>
            </a:extLst>
          </p:cNvPr>
          <p:cNvSpPr/>
          <p:nvPr userDrawn="1"/>
        </p:nvSpPr>
        <p:spPr>
          <a:xfrm>
            <a:off x="695400" y="0"/>
            <a:ext cx="544632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2" name="Straight Connector 21">
            <a:extLst>
              <a:ext uri="{FF2B5EF4-FFF2-40B4-BE49-F238E27FC236}">
                <a16:creationId xmlns:a16="http://schemas.microsoft.com/office/drawing/2014/main" id="{A7283514-5555-6257-B99F-92998E031FCD}"/>
              </a:ext>
            </a:extLst>
          </p:cNvPr>
          <p:cNvCxnSpPr>
            <a:cxnSpLocks/>
          </p:cNvCxnSpPr>
          <p:nvPr userDrawn="1"/>
        </p:nvCxnSpPr>
        <p:spPr>
          <a:xfrm>
            <a:off x="1746250" y="0"/>
            <a:ext cx="0" cy="68580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7320136" y="1595373"/>
            <a:ext cx="3618972" cy="1661993"/>
          </a:xfrm>
        </p:spPr>
        <p:txBody>
          <a:bodyPr anchor="t"/>
          <a:lstStyle>
            <a:lvl1pPr>
              <a:defRPr/>
            </a:lvl1pPr>
          </a:lstStyle>
          <a:p>
            <a:r>
              <a:rPr lang="en-GB"/>
              <a:t>your title goes here and even on 3 lines</a:t>
            </a:r>
          </a:p>
        </p:txBody>
      </p:sp>
      <p:sp>
        <p:nvSpPr>
          <p:cNvPr id="5" name="Text Placeholder 7">
            <a:extLst>
              <a:ext uri="{FF2B5EF4-FFF2-40B4-BE49-F238E27FC236}">
                <a16:creationId xmlns:a16="http://schemas.microsoft.com/office/drawing/2014/main" id="{6F56408A-5667-A191-3C69-BE35E40E1C67}"/>
              </a:ext>
            </a:extLst>
          </p:cNvPr>
          <p:cNvSpPr>
            <a:spLocks noGrp="1"/>
          </p:cNvSpPr>
          <p:nvPr>
            <p:ph type="body" sz="quarter" idx="11" hasCustomPrompt="1"/>
          </p:nvPr>
        </p:nvSpPr>
        <p:spPr>
          <a:xfrm>
            <a:off x="2333248" y="1143590"/>
            <a:ext cx="3258696" cy="290849"/>
          </a:xfrm>
        </p:spPr>
        <p:txBody>
          <a:bodyPr wrap="square">
            <a:spAutoFit/>
          </a:bodyPr>
          <a:lstStyle>
            <a:lvl1pPr marL="0" indent="0" algn="l">
              <a:lnSpc>
                <a:spcPct val="90000"/>
              </a:lnSpc>
              <a:buFont typeface="Univers Light" panose="020B0403020202020204" pitchFamily="34" charset="0"/>
              <a:buNone/>
              <a:defRPr sz="1050"/>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endParaRPr lang="en-GB"/>
          </a:p>
        </p:txBody>
      </p:sp>
      <p:sp>
        <p:nvSpPr>
          <p:cNvPr id="6" name="Text Placeholder 9">
            <a:extLst>
              <a:ext uri="{FF2B5EF4-FFF2-40B4-BE49-F238E27FC236}">
                <a16:creationId xmlns:a16="http://schemas.microsoft.com/office/drawing/2014/main" id="{334AA8E5-4766-1639-C99A-83135905CFB7}"/>
              </a:ext>
            </a:extLst>
          </p:cNvPr>
          <p:cNvSpPr>
            <a:spLocks noGrp="1"/>
          </p:cNvSpPr>
          <p:nvPr>
            <p:ph type="body" sz="quarter" idx="12" hasCustomPrompt="1"/>
          </p:nvPr>
        </p:nvSpPr>
        <p:spPr>
          <a:xfrm>
            <a:off x="2333248" y="808790"/>
            <a:ext cx="3258696" cy="246221"/>
          </a:xfrm>
        </p:spPr>
        <p:txBody>
          <a:bodyPr wrap="square" bIns="0" anchor="b">
            <a:spAutoFit/>
          </a:bodyPr>
          <a:lstStyle>
            <a:lvl1pPr marL="0" indent="0" algn="l">
              <a:lnSpc>
                <a:spcPct val="100000"/>
              </a:lnSpc>
              <a:spcBef>
                <a:spcPts val="0"/>
              </a:spcBef>
              <a:buFont typeface="Arial" panose="020B0604020202020204" pitchFamily="34" charset="0"/>
              <a:buNone/>
              <a:defRPr sz="1600" b="1">
                <a:latin typeface="Univers" panose="02000503040000020003" pitchFamily="50" charset="0"/>
              </a:defRPr>
            </a:lvl1pPr>
          </a:lstStyle>
          <a:p>
            <a:pPr lvl="0"/>
            <a:r>
              <a:rPr lang="en-GB"/>
              <a:t>Lorem ipsum</a:t>
            </a:r>
          </a:p>
        </p:txBody>
      </p:sp>
      <p:sp>
        <p:nvSpPr>
          <p:cNvPr id="7" name="Text Placeholder 7">
            <a:extLst>
              <a:ext uri="{FF2B5EF4-FFF2-40B4-BE49-F238E27FC236}">
                <a16:creationId xmlns:a16="http://schemas.microsoft.com/office/drawing/2014/main" id="{3C3C3032-D7F6-80BA-5DD0-332D2D243DF9}"/>
              </a:ext>
            </a:extLst>
          </p:cNvPr>
          <p:cNvSpPr>
            <a:spLocks noGrp="1"/>
          </p:cNvSpPr>
          <p:nvPr>
            <p:ph type="body" sz="quarter" idx="13" hasCustomPrompt="1"/>
          </p:nvPr>
        </p:nvSpPr>
        <p:spPr>
          <a:xfrm>
            <a:off x="1427413" y="787400"/>
            <a:ext cx="637674" cy="637510"/>
          </a:xfrm>
          <a:prstGeom prst="ellipse">
            <a:avLst/>
          </a:prstGeom>
          <a:solidFill>
            <a:schemeClr val="bg1">
              <a:lumMod val="95000"/>
            </a:schemeClr>
          </a:solidFill>
          <a:ln w="38100">
            <a:solidFill>
              <a:schemeClr val="accent1"/>
            </a:solidFill>
          </a:ln>
        </p:spPr>
        <p:txBody>
          <a:bodyPr wrap="none" anchor="ctr">
            <a:noAutofit/>
          </a:bodyPr>
          <a:lstStyle>
            <a:lvl1pPr marL="0" indent="0" algn="ctr">
              <a:buFont typeface="Arial" panose="020B0604020202020204" pitchFamily="34" charset="0"/>
              <a:buNone/>
              <a:defRPr sz="1900">
                <a:latin typeface="+mj-lt"/>
              </a:defRPr>
            </a:lvl1pPr>
          </a:lstStyle>
          <a:p>
            <a:pPr lvl="0"/>
            <a:r>
              <a:rPr lang="en-GB"/>
              <a:t>20XX</a:t>
            </a:r>
          </a:p>
        </p:txBody>
      </p:sp>
      <p:sp>
        <p:nvSpPr>
          <p:cNvPr id="8" name="Text Placeholder 7">
            <a:extLst>
              <a:ext uri="{FF2B5EF4-FFF2-40B4-BE49-F238E27FC236}">
                <a16:creationId xmlns:a16="http://schemas.microsoft.com/office/drawing/2014/main" id="{5826D823-856E-C722-0C87-75C634E9DB4E}"/>
              </a:ext>
            </a:extLst>
          </p:cNvPr>
          <p:cNvSpPr>
            <a:spLocks noGrp="1"/>
          </p:cNvSpPr>
          <p:nvPr>
            <p:ph type="body" sz="quarter" idx="14" hasCustomPrompt="1"/>
          </p:nvPr>
        </p:nvSpPr>
        <p:spPr>
          <a:xfrm>
            <a:off x="2333248" y="2320383"/>
            <a:ext cx="3258696" cy="290849"/>
          </a:xfrm>
        </p:spPr>
        <p:txBody>
          <a:bodyPr wrap="square">
            <a:spAutoFit/>
          </a:bodyPr>
          <a:lstStyle>
            <a:lvl1pPr marL="0" indent="0" algn="l">
              <a:lnSpc>
                <a:spcPct val="90000"/>
              </a:lnSpc>
              <a:buFont typeface="Univers Light" panose="020B0403020202020204" pitchFamily="34" charset="0"/>
              <a:buNone/>
              <a:defRPr sz="1050"/>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endParaRPr lang="en-GB"/>
          </a:p>
        </p:txBody>
      </p:sp>
      <p:sp>
        <p:nvSpPr>
          <p:cNvPr id="9" name="Text Placeholder 9">
            <a:extLst>
              <a:ext uri="{FF2B5EF4-FFF2-40B4-BE49-F238E27FC236}">
                <a16:creationId xmlns:a16="http://schemas.microsoft.com/office/drawing/2014/main" id="{F444616A-8261-7677-8353-767A70E25917}"/>
              </a:ext>
            </a:extLst>
          </p:cNvPr>
          <p:cNvSpPr>
            <a:spLocks noGrp="1"/>
          </p:cNvSpPr>
          <p:nvPr>
            <p:ph type="body" sz="quarter" idx="15" hasCustomPrompt="1"/>
          </p:nvPr>
        </p:nvSpPr>
        <p:spPr>
          <a:xfrm>
            <a:off x="2333248" y="1985583"/>
            <a:ext cx="3258696" cy="246221"/>
          </a:xfrm>
        </p:spPr>
        <p:txBody>
          <a:bodyPr wrap="square" bIns="0" anchor="b">
            <a:spAutoFit/>
          </a:bodyPr>
          <a:lstStyle>
            <a:lvl1pPr marL="0" indent="0" algn="l">
              <a:lnSpc>
                <a:spcPct val="100000"/>
              </a:lnSpc>
              <a:spcBef>
                <a:spcPts val="0"/>
              </a:spcBef>
              <a:buFont typeface="Arial" panose="020B0604020202020204" pitchFamily="34" charset="0"/>
              <a:buNone/>
              <a:defRPr sz="1600" b="1">
                <a:latin typeface="Univers" panose="02000503040000020003" pitchFamily="50" charset="0"/>
              </a:defRPr>
            </a:lvl1pPr>
          </a:lstStyle>
          <a:p>
            <a:pPr lvl="0"/>
            <a:r>
              <a:rPr lang="en-GB"/>
              <a:t>Lorem ipsum</a:t>
            </a:r>
          </a:p>
        </p:txBody>
      </p:sp>
      <p:sp>
        <p:nvSpPr>
          <p:cNvPr id="10" name="Text Placeholder 7">
            <a:extLst>
              <a:ext uri="{FF2B5EF4-FFF2-40B4-BE49-F238E27FC236}">
                <a16:creationId xmlns:a16="http://schemas.microsoft.com/office/drawing/2014/main" id="{E7664463-2197-E85B-FD5B-22E1890EA485}"/>
              </a:ext>
            </a:extLst>
          </p:cNvPr>
          <p:cNvSpPr>
            <a:spLocks noGrp="1"/>
          </p:cNvSpPr>
          <p:nvPr>
            <p:ph type="body" sz="quarter" idx="16" hasCustomPrompt="1"/>
          </p:nvPr>
        </p:nvSpPr>
        <p:spPr>
          <a:xfrm>
            <a:off x="1427413" y="1964193"/>
            <a:ext cx="637674" cy="637510"/>
          </a:xfrm>
          <a:prstGeom prst="ellipse">
            <a:avLst/>
          </a:prstGeom>
          <a:solidFill>
            <a:schemeClr val="bg1">
              <a:lumMod val="95000"/>
            </a:schemeClr>
          </a:solidFill>
          <a:ln w="38100">
            <a:solidFill>
              <a:schemeClr val="accent1"/>
            </a:solidFill>
          </a:ln>
        </p:spPr>
        <p:txBody>
          <a:bodyPr wrap="none" anchor="ctr">
            <a:noAutofit/>
          </a:bodyPr>
          <a:lstStyle>
            <a:lvl1pPr marL="0" indent="0" algn="ctr">
              <a:buFont typeface="Arial" panose="020B0604020202020204" pitchFamily="34" charset="0"/>
              <a:buNone/>
              <a:defRPr sz="1900">
                <a:latin typeface="+mj-lt"/>
              </a:defRPr>
            </a:lvl1pPr>
          </a:lstStyle>
          <a:p>
            <a:pPr lvl="0"/>
            <a:r>
              <a:rPr lang="en-GB"/>
              <a:t>20XX</a:t>
            </a:r>
          </a:p>
        </p:txBody>
      </p:sp>
      <p:sp>
        <p:nvSpPr>
          <p:cNvPr id="11" name="Text Placeholder 7">
            <a:extLst>
              <a:ext uri="{FF2B5EF4-FFF2-40B4-BE49-F238E27FC236}">
                <a16:creationId xmlns:a16="http://schemas.microsoft.com/office/drawing/2014/main" id="{DDEE4C42-2DC9-A977-7BE7-584723D0C766}"/>
              </a:ext>
            </a:extLst>
          </p:cNvPr>
          <p:cNvSpPr>
            <a:spLocks noGrp="1"/>
          </p:cNvSpPr>
          <p:nvPr>
            <p:ph type="body" sz="quarter" idx="17" hasCustomPrompt="1"/>
          </p:nvPr>
        </p:nvSpPr>
        <p:spPr>
          <a:xfrm>
            <a:off x="2333248" y="3497176"/>
            <a:ext cx="3258696" cy="290849"/>
          </a:xfrm>
        </p:spPr>
        <p:txBody>
          <a:bodyPr wrap="square">
            <a:spAutoFit/>
          </a:bodyPr>
          <a:lstStyle>
            <a:lvl1pPr marL="0" indent="0" algn="l">
              <a:lnSpc>
                <a:spcPct val="90000"/>
              </a:lnSpc>
              <a:buFont typeface="Univers Light" panose="020B0403020202020204" pitchFamily="34" charset="0"/>
              <a:buNone/>
              <a:defRPr sz="1050"/>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endParaRPr lang="en-GB"/>
          </a:p>
        </p:txBody>
      </p:sp>
      <p:sp>
        <p:nvSpPr>
          <p:cNvPr id="12" name="Text Placeholder 9">
            <a:extLst>
              <a:ext uri="{FF2B5EF4-FFF2-40B4-BE49-F238E27FC236}">
                <a16:creationId xmlns:a16="http://schemas.microsoft.com/office/drawing/2014/main" id="{7D8B8F60-AAA6-A801-37C9-3C3477E131B1}"/>
              </a:ext>
            </a:extLst>
          </p:cNvPr>
          <p:cNvSpPr>
            <a:spLocks noGrp="1"/>
          </p:cNvSpPr>
          <p:nvPr>
            <p:ph type="body" sz="quarter" idx="18" hasCustomPrompt="1"/>
          </p:nvPr>
        </p:nvSpPr>
        <p:spPr>
          <a:xfrm>
            <a:off x="2333248" y="3162376"/>
            <a:ext cx="3258696" cy="246221"/>
          </a:xfrm>
        </p:spPr>
        <p:txBody>
          <a:bodyPr wrap="square" bIns="0" anchor="b">
            <a:spAutoFit/>
          </a:bodyPr>
          <a:lstStyle>
            <a:lvl1pPr marL="0" indent="0" algn="l">
              <a:lnSpc>
                <a:spcPct val="100000"/>
              </a:lnSpc>
              <a:spcBef>
                <a:spcPts val="0"/>
              </a:spcBef>
              <a:buFont typeface="Arial" panose="020B0604020202020204" pitchFamily="34" charset="0"/>
              <a:buNone/>
              <a:defRPr sz="1600" b="1">
                <a:latin typeface="Univers" panose="02000503040000020003" pitchFamily="50" charset="0"/>
              </a:defRPr>
            </a:lvl1pPr>
          </a:lstStyle>
          <a:p>
            <a:pPr lvl="0"/>
            <a:r>
              <a:rPr lang="en-GB"/>
              <a:t>Lorem ipsum</a:t>
            </a:r>
          </a:p>
        </p:txBody>
      </p:sp>
      <p:sp>
        <p:nvSpPr>
          <p:cNvPr id="13" name="Text Placeholder 7">
            <a:extLst>
              <a:ext uri="{FF2B5EF4-FFF2-40B4-BE49-F238E27FC236}">
                <a16:creationId xmlns:a16="http://schemas.microsoft.com/office/drawing/2014/main" id="{A4A67CF0-FC19-0952-373F-0D1F0B324DBD}"/>
              </a:ext>
            </a:extLst>
          </p:cNvPr>
          <p:cNvSpPr>
            <a:spLocks noGrp="1"/>
          </p:cNvSpPr>
          <p:nvPr>
            <p:ph type="body" sz="quarter" idx="19" hasCustomPrompt="1"/>
          </p:nvPr>
        </p:nvSpPr>
        <p:spPr>
          <a:xfrm>
            <a:off x="1427413" y="3140986"/>
            <a:ext cx="637674" cy="637510"/>
          </a:xfrm>
          <a:prstGeom prst="ellipse">
            <a:avLst/>
          </a:prstGeom>
          <a:solidFill>
            <a:schemeClr val="bg1">
              <a:lumMod val="95000"/>
            </a:schemeClr>
          </a:solidFill>
          <a:ln w="38100">
            <a:solidFill>
              <a:schemeClr val="accent1"/>
            </a:solidFill>
          </a:ln>
        </p:spPr>
        <p:txBody>
          <a:bodyPr wrap="none" anchor="ctr">
            <a:noAutofit/>
          </a:bodyPr>
          <a:lstStyle>
            <a:lvl1pPr marL="0" indent="0" algn="ctr">
              <a:buFont typeface="Arial" panose="020B0604020202020204" pitchFamily="34" charset="0"/>
              <a:buNone/>
              <a:defRPr sz="1900">
                <a:latin typeface="+mj-lt"/>
              </a:defRPr>
            </a:lvl1pPr>
          </a:lstStyle>
          <a:p>
            <a:pPr lvl="0"/>
            <a:r>
              <a:rPr lang="en-GB"/>
              <a:t>20XX</a:t>
            </a:r>
          </a:p>
        </p:txBody>
      </p:sp>
      <p:sp>
        <p:nvSpPr>
          <p:cNvPr id="14" name="Text Placeholder 7">
            <a:extLst>
              <a:ext uri="{FF2B5EF4-FFF2-40B4-BE49-F238E27FC236}">
                <a16:creationId xmlns:a16="http://schemas.microsoft.com/office/drawing/2014/main" id="{88FE8BD8-FF82-98C1-4975-85B78E5547BE}"/>
              </a:ext>
            </a:extLst>
          </p:cNvPr>
          <p:cNvSpPr>
            <a:spLocks noGrp="1"/>
          </p:cNvSpPr>
          <p:nvPr>
            <p:ph type="body" sz="quarter" idx="20" hasCustomPrompt="1"/>
          </p:nvPr>
        </p:nvSpPr>
        <p:spPr>
          <a:xfrm>
            <a:off x="2333248" y="4612488"/>
            <a:ext cx="3258696" cy="290849"/>
          </a:xfrm>
        </p:spPr>
        <p:txBody>
          <a:bodyPr wrap="square">
            <a:spAutoFit/>
          </a:bodyPr>
          <a:lstStyle>
            <a:lvl1pPr marL="0" indent="0" algn="l">
              <a:lnSpc>
                <a:spcPct val="90000"/>
              </a:lnSpc>
              <a:buFont typeface="Univers Light" panose="020B0403020202020204" pitchFamily="34" charset="0"/>
              <a:buNone/>
              <a:defRPr sz="1050"/>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endParaRPr lang="en-GB"/>
          </a:p>
        </p:txBody>
      </p:sp>
      <p:sp>
        <p:nvSpPr>
          <p:cNvPr id="15" name="Text Placeholder 9">
            <a:extLst>
              <a:ext uri="{FF2B5EF4-FFF2-40B4-BE49-F238E27FC236}">
                <a16:creationId xmlns:a16="http://schemas.microsoft.com/office/drawing/2014/main" id="{7C431455-45FF-57D1-165F-AB0ACB37DCA6}"/>
              </a:ext>
            </a:extLst>
          </p:cNvPr>
          <p:cNvSpPr>
            <a:spLocks noGrp="1"/>
          </p:cNvSpPr>
          <p:nvPr>
            <p:ph type="body" sz="quarter" idx="21" hasCustomPrompt="1"/>
          </p:nvPr>
        </p:nvSpPr>
        <p:spPr>
          <a:xfrm>
            <a:off x="2333248" y="4277688"/>
            <a:ext cx="3258696" cy="246221"/>
          </a:xfrm>
        </p:spPr>
        <p:txBody>
          <a:bodyPr wrap="square" bIns="0" anchor="b">
            <a:spAutoFit/>
          </a:bodyPr>
          <a:lstStyle>
            <a:lvl1pPr marL="0" indent="0" algn="l">
              <a:lnSpc>
                <a:spcPct val="100000"/>
              </a:lnSpc>
              <a:spcBef>
                <a:spcPts val="0"/>
              </a:spcBef>
              <a:buFont typeface="Arial" panose="020B0604020202020204" pitchFamily="34" charset="0"/>
              <a:buNone/>
              <a:defRPr sz="1600" b="1">
                <a:latin typeface="Univers" panose="02000503040000020003" pitchFamily="50" charset="0"/>
              </a:defRPr>
            </a:lvl1pPr>
          </a:lstStyle>
          <a:p>
            <a:pPr lvl="0"/>
            <a:r>
              <a:rPr lang="en-GB"/>
              <a:t>Lorem ipsum</a:t>
            </a:r>
          </a:p>
        </p:txBody>
      </p:sp>
      <p:sp>
        <p:nvSpPr>
          <p:cNvPr id="16" name="Text Placeholder 7">
            <a:extLst>
              <a:ext uri="{FF2B5EF4-FFF2-40B4-BE49-F238E27FC236}">
                <a16:creationId xmlns:a16="http://schemas.microsoft.com/office/drawing/2014/main" id="{2EA47EFE-7E96-68F1-3ADC-8ECB3E26C9EB}"/>
              </a:ext>
            </a:extLst>
          </p:cNvPr>
          <p:cNvSpPr>
            <a:spLocks noGrp="1"/>
          </p:cNvSpPr>
          <p:nvPr>
            <p:ph type="body" sz="quarter" idx="22" hasCustomPrompt="1"/>
          </p:nvPr>
        </p:nvSpPr>
        <p:spPr>
          <a:xfrm>
            <a:off x="1427413" y="4256298"/>
            <a:ext cx="637674" cy="637510"/>
          </a:xfrm>
          <a:prstGeom prst="ellipse">
            <a:avLst/>
          </a:prstGeom>
          <a:solidFill>
            <a:schemeClr val="bg1">
              <a:lumMod val="95000"/>
            </a:schemeClr>
          </a:solidFill>
          <a:ln w="38100">
            <a:solidFill>
              <a:schemeClr val="accent1"/>
            </a:solidFill>
          </a:ln>
        </p:spPr>
        <p:txBody>
          <a:bodyPr wrap="none" anchor="ctr">
            <a:noAutofit/>
          </a:bodyPr>
          <a:lstStyle>
            <a:lvl1pPr marL="0" indent="0" algn="ctr">
              <a:buFont typeface="Arial" panose="020B0604020202020204" pitchFamily="34" charset="0"/>
              <a:buNone/>
              <a:defRPr sz="1900">
                <a:latin typeface="+mj-lt"/>
              </a:defRPr>
            </a:lvl1pPr>
          </a:lstStyle>
          <a:p>
            <a:pPr lvl="0"/>
            <a:r>
              <a:rPr lang="en-GB"/>
              <a:t>20XX</a:t>
            </a:r>
          </a:p>
        </p:txBody>
      </p:sp>
      <p:sp>
        <p:nvSpPr>
          <p:cNvPr id="17" name="Text Placeholder 7">
            <a:extLst>
              <a:ext uri="{FF2B5EF4-FFF2-40B4-BE49-F238E27FC236}">
                <a16:creationId xmlns:a16="http://schemas.microsoft.com/office/drawing/2014/main" id="{77943EAA-6C6B-A885-F8B0-E13B53D06AF0}"/>
              </a:ext>
            </a:extLst>
          </p:cNvPr>
          <p:cNvSpPr>
            <a:spLocks noGrp="1"/>
          </p:cNvSpPr>
          <p:nvPr>
            <p:ph type="body" sz="quarter" idx="23" hasCustomPrompt="1"/>
          </p:nvPr>
        </p:nvSpPr>
        <p:spPr>
          <a:xfrm>
            <a:off x="2333248" y="5801414"/>
            <a:ext cx="3258696" cy="290849"/>
          </a:xfrm>
        </p:spPr>
        <p:txBody>
          <a:bodyPr wrap="square">
            <a:spAutoFit/>
          </a:bodyPr>
          <a:lstStyle>
            <a:lvl1pPr marL="0" indent="0" algn="l">
              <a:lnSpc>
                <a:spcPct val="90000"/>
              </a:lnSpc>
              <a:buFont typeface="Univers Light" panose="020B0403020202020204" pitchFamily="34" charset="0"/>
              <a:buNone/>
              <a:defRPr sz="1050"/>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endParaRPr lang="en-GB"/>
          </a:p>
        </p:txBody>
      </p:sp>
      <p:sp>
        <p:nvSpPr>
          <p:cNvPr id="18" name="Text Placeholder 9">
            <a:extLst>
              <a:ext uri="{FF2B5EF4-FFF2-40B4-BE49-F238E27FC236}">
                <a16:creationId xmlns:a16="http://schemas.microsoft.com/office/drawing/2014/main" id="{A78FB896-8D6D-8603-1397-FCFE47F10B6A}"/>
              </a:ext>
            </a:extLst>
          </p:cNvPr>
          <p:cNvSpPr>
            <a:spLocks noGrp="1"/>
          </p:cNvSpPr>
          <p:nvPr>
            <p:ph type="body" sz="quarter" idx="24" hasCustomPrompt="1"/>
          </p:nvPr>
        </p:nvSpPr>
        <p:spPr>
          <a:xfrm>
            <a:off x="2333248" y="5466614"/>
            <a:ext cx="3258696" cy="246221"/>
          </a:xfrm>
        </p:spPr>
        <p:txBody>
          <a:bodyPr wrap="square" bIns="0" anchor="b">
            <a:spAutoFit/>
          </a:bodyPr>
          <a:lstStyle>
            <a:lvl1pPr marL="0" indent="0" algn="l">
              <a:lnSpc>
                <a:spcPct val="100000"/>
              </a:lnSpc>
              <a:spcBef>
                <a:spcPts val="0"/>
              </a:spcBef>
              <a:buFont typeface="Arial" panose="020B0604020202020204" pitchFamily="34" charset="0"/>
              <a:buNone/>
              <a:defRPr sz="1600" b="1">
                <a:latin typeface="Univers" panose="02000503040000020003" pitchFamily="50" charset="0"/>
              </a:defRPr>
            </a:lvl1pPr>
          </a:lstStyle>
          <a:p>
            <a:pPr lvl="0"/>
            <a:r>
              <a:rPr lang="en-GB"/>
              <a:t>Lorem ipsum</a:t>
            </a:r>
          </a:p>
        </p:txBody>
      </p:sp>
      <p:sp>
        <p:nvSpPr>
          <p:cNvPr id="19" name="Text Placeholder 7">
            <a:extLst>
              <a:ext uri="{FF2B5EF4-FFF2-40B4-BE49-F238E27FC236}">
                <a16:creationId xmlns:a16="http://schemas.microsoft.com/office/drawing/2014/main" id="{0804AF15-9919-9EFD-5B50-3A5F92AE4AF2}"/>
              </a:ext>
            </a:extLst>
          </p:cNvPr>
          <p:cNvSpPr>
            <a:spLocks noGrp="1"/>
          </p:cNvSpPr>
          <p:nvPr>
            <p:ph type="body" sz="quarter" idx="25" hasCustomPrompt="1"/>
          </p:nvPr>
        </p:nvSpPr>
        <p:spPr>
          <a:xfrm>
            <a:off x="1427413" y="5445224"/>
            <a:ext cx="637674" cy="637510"/>
          </a:xfrm>
          <a:prstGeom prst="ellipse">
            <a:avLst/>
          </a:prstGeom>
          <a:solidFill>
            <a:schemeClr val="bg1">
              <a:lumMod val="95000"/>
            </a:schemeClr>
          </a:solidFill>
          <a:ln w="38100">
            <a:solidFill>
              <a:schemeClr val="accent1"/>
            </a:solidFill>
          </a:ln>
        </p:spPr>
        <p:txBody>
          <a:bodyPr wrap="none" anchor="ctr">
            <a:noAutofit/>
          </a:bodyPr>
          <a:lstStyle>
            <a:lvl1pPr marL="0" indent="0" algn="ctr">
              <a:buFont typeface="Arial" panose="020B0604020202020204" pitchFamily="34" charset="0"/>
              <a:buNone/>
              <a:defRPr sz="1900">
                <a:latin typeface="+mj-lt"/>
              </a:defRPr>
            </a:lvl1pPr>
          </a:lstStyle>
          <a:p>
            <a:pPr lvl="0"/>
            <a:r>
              <a:rPr lang="en-GB"/>
              <a:t>20XX</a:t>
            </a:r>
          </a:p>
        </p:txBody>
      </p:sp>
    </p:spTree>
    <p:extLst>
      <p:ext uri="{BB962C8B-B14F-4D97-AF65-F5344CB8AC3E}">
        <p14:creationId xmlns:p14="http://schemas.microsoft.com/office/powerpoint/2010/main" val="188076520"/>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hapter Style 1.3">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D71C17DD-C4F6-43A9-BD57-B6276CC4D0FF}"/>
              </a:ext>
            </a:extLst>
          </p:cNvPr>
          <p:cNvSpPr>
            <a:spLocks noGrp="1"/>
          </p:cNvSpPr>
          <p:nvPr>
            <p:ph type="pic" sz="quarter" idx="17"/>
          </p:nvPr>
        </p:nvSpPr>
        <p:spPr>
          <a:xfrm>
            <a:off x="3606800" y="624842"/>
            <a:ext cx="8585200" cy="5318758"/>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
        <p:nvSpPr>
          <p:cNvPr id="14" name="Picture Placeholder 11">
            <a:extLst>
              <a:ext uri="{FF2B5EF4-FFF2-40B4-BE49-F238E27FC236}">
                <a16:creationId xmlns:a16="http://schemas.microsoft.com/office/drawing/2014/main" id="{1005EB14-DE28-408C-9773-CE50C0EA7030}"/>
              </a:ext>
            </a:extLst>
          </p:cNvPr>
          <p:cNvSpPr>
            <a:spLocks noGrp="1" noRot="1" noMove="1" noResize="1" noEditPoints="1" noAdjustHandles="1" noChangeArrowheads="1" noChangeShapeType="1"/>
          </p:cNvSpPr>
          <p:nvPr>
            <p:ph type="pic" sz="quarter" idx="13" hasCustomPrompt="1"/>
          </p:nvPr>
        </p:nvSpPr>
        <p:spPr>
          <a:xfrm>
            <a:off x="2199701" y="3824513"/>
            <a:ext cx="3985200" cy="3033487"/>
          </a:xfrm>
          <a:blipFill>
            <a:blip r:embed="rId2">
              <a:extLst>
                <a:ext uri="{96DAC541-7B7A-43D3-8B79-37D633B846F1}">
                  <asvg:svgBlip xmlns:asvg="http://schemas.microsoft.com/office/drawing/2016/SVG/main" r:embed="rId3"/>
                </a:ext>
              </a:extLst>
            </a:blip>
            <a:srcRect/>
            <a:stretch>
              <a:fillRect l="-11" t="1" r="-11" b="-756"/>
            </a:stretch>
          </a:blipFill>
        </p:spPr>
        <p:txBody>
          <a:bodyPr lIns="36000" tIns="36000" rIns="36000" bIns="36000">
            <a:noAutofit/>
          </a:bodyPr>
          <a:lstStyle>
            <a:lvl1pPr marL="0" indent="0">
              <a:buFont typeface="Arial" panose="020B0604020202020204" pitchFamily="34" charset="0"/>
              <a:buNone/>
              <a:defRPr sz="900"/>
            </a:lvl1pPr>
          </a:lstStyle>
          <a:p>
            <a:r>
              <a:rPr lang="en-GB" dirty="0"/>
              <a:t> </a:t>
            </a:r>
          </a:p>
        </p:txBody>
      </p:sp>
      <p:sp>
        <p:nvSpPr>
          <p:cNvPr id="3" name="Title 2">
            <a:extLst>
              <a:ext uri="{FF2B5EF4-FFF2-40B4-BE49-F238E27FC236}">
                <a16:creationId xmlns:a16="http://schemas.microsoft.com/office/drawing/2014/main" id="{1453F6D8-7034-4D57-A6E8-04B3CAEFA1F0}"/>
              </a:ext>
            </a:extLst>
          </p:cNvPr>
          <p:cNvSpPr>
            <a:spLocks noGrp="1"/>
          </p:cNvSpPr>
          <p:nvPr>
            <p:ph type="title" hasCustomPrompt="1"/>
          </p:nvPr>
        </p:nvSpPr>
        <p:spPr>
          <a:xfrm>
            <a:off x="901700" y="2269646"/>
            <a:ext cx="2169964" cy="553998"/>
          </a:xfrm>
        </p:spPr>
        <p:txBody>
          <a:bodyPr/>
          <a:lstStyle>
            <a:lvl1pPr>
              <a:defRPr b="1"/>
            </a:lvl1pPr>
          </a:lstStyle>
          <a:p>
            <a:r>
              <a:rPr lang="en-GB"/>
              <a:t>Title</a:t>
            </a:r>
          </a:p>
        </p:txBody>
      </p:sp>
      <p:sp>
        <p:nvSpPr>
          <p:cNvPr id="12" name="Text Placeholder 9">
            <a:extLst>
              <a:ext uri="{FF2B5EF4-FFF2-40B4-BE49-F238E27FC236}">
                <a16:creationId xmlns:a16="http://schemas.microsoft.com/office/drawing/2014/main" id="{DC65E1D6-513C-4288-A84C-3A14C2406A9E}"/>
              </a:ext>
            </a:extLst>
          </p:cNvPr>
          <p:cNvSpPr>
            <a:spLocks noGrp="1"/>
          </p:cNvSpPr>
          <p:nvPr>
            <p:ph type="body" sz="quarter" idx="20" hasCustomPrompt="1"/>
          </p:nvPr>
        </p:nvSpPr>
        <p:spPr>
          <a:xfrm>
            <a:off x="901700" y="2805956"/>
            <a:ext cx="2169964" cy="553998"/>
          </a:xfrm>
        </p:spPr>
        <p:txBody>
          <a:bodyPr wrap="square" lIns="0">
            <a:spAutoFit/>
          </a:bodyPr>
          <a:lstStyle>
            <a:lvl1pPr marL="0" indent="0">
              <a:lnSpc>
                <a:spcPct val="90000"/>
              </a:lnSpc>
              <a:spcBef>
                <a:spcPts val="0"/>
              </a:spcBef>
              <a:buFont typeface="Arial" panose="020B0604020202020204" pitchFamily="34" charset="0"/>
              <a:buNone/>
              <a:defRPr sz="4000" cap="all" baseline="0">
                <a:latin typeface="Univers Condensed Light" panose="020B0306020202040204" pitchFamily="34" charset="0"/>
              </a:defRPr>
            </a:lvl1pPr>
          </a:lstStyle>
          <a:p>
            <a:pPr lvl="0"/>
            <a:r>
              <a:rPr lang="en-GB"/>
              <a:t>Subtitle</a:t>
            </a:r>
          </a:p>
        </p:txBody>
      </p:sp>
      <p:sp>
        <p:nvSpPr>
          <p:cNvPr id="13" name="Text Placeholder 9">
            <a:extLst>
              <a:ext uri="{FF2B5EF4-FFF2-40B4-BE49-F238E27FC236}">
                <a16:creationId xmlns:a16="http://schemas.microsoft.com/office/drawing/2014/main" id="{6D23D0DC-264B-4DA6-98A2-62CD6A5C152B}"/>
              </a:ext>
            </a:extLst>
          </p:cNvPr>
          <p:cNvSpPr>
            <a:spLocks noGrp="1"/>
          </p:cNvSpPr>
          <p:nvPr>
            <p:ph type="body" sz="quarter" idx="21" hasCustomPrompt="1"/>
          </p:nvPr>
        </p:nvSpPr>
        <p:spPr>
          <a:xfrm>
            <a:off x="901700" y="1514645"/>
            <a:ext cx="2169964" cy="830997"/>
          </a:xfrm>
        </p:spPr>
        <p:txBody>
          <a:bodyPr wrap="square" lIns="0" anchor="b">
            <a:spAutoFit/>
          </a:bodyPr>
          <a:lstStyle>
            <a:lvl1pPr marL="0" indent="0">
              <a:lnSpc>
                <a:spcPct val="90000"/>
              </a:lnSpc>
              <a:spcBef>
                <a:spcPts val="0"/>
              </a:spcBef>
              <a:buFont typeface="Arial" panose="020B0604020202020204" pitchFamily="34" charset="0"/>
              <a:buNone/>
              <a:defRPr sz="6000" b="1" cap="all" baseline="0">
                <a:solidFill>
                  <a:schemeClr val="accent1"/>
                </a:solidFill>
                <a:latin typeface="+mj-lt"/>
              </a:defRPr>
            </a:lvl1pPr>
          </a:lstStyle>
          <a:p>
            <a:pPr lvl="0"/>
            <a:r>
              <a:rPr lang="en-GB"/>
              <a:t>01</a:t>
            </a:r>
          </a:p>
        </p:txBody>
      </p:sp>
    </p:spTree>
    <p:extLst>
      <p:ext uri="{BB962C8B-B14F-4D97-AF65-F5344CB8AC3E}">
        <p14:creationId xmlns:p14="http://schemas.microsoft.com/office/powerpoint/2010/main" val="4134346961"/>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692150" y="542046"/>
            <a:ext cx="10807700" cy="553998"/>
          </a:xfrm>
        </p:spPr>
        <p:txBody>
          <a:bodyPr/>
          <a:lstStyle/>
          <a:p>
            <a:r>
              <a:rPr lang="en-GB"/>
              <a:t>your title goes here</a:t>
            </a:r>
          </a:p>
        </p:txBody>
      </p:sp>
      <p:sp>
        <p:nvSpPr>
          <p:cNvPr id="5" name="Text Placeholder 4">
            <a:extLst>
              <a:ext uri="{FF2B5EF4-FFF2-40B4-BE49-F238E27FC236}">
                <a16:creationId xmlns:a16="http://schemas.microsoft.com/office/drawing/2014/main" id="{280D48D4-916E-4F76-81A6-08B8700198EC}"/>
              </a:ext>
            </a:extLst>
          </p:cNvPr>
          <p:cNvSpPr>
            <a:spLocks noGrp="1"/>
          </p:cNvSpPr>
          <p:nvPr>
            <p:ph type="body" sz="quarter" idx="10" hasCustomPrompt="1"/>
          </p:nvPr>
        </p:nvSpPr>
        <p:spPr>
          <a:xfrm>
            <a:off x="692150" y="1053312"/>
            <a:ext cx="10807700" cy="387798"/>
          </a:xfrm>
        </p:spPr>
        <p:txBody>
          <a:bodyPr>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sp>
        <p:nvSpPr>
          <p:cNvPr id="26" name="Rectangle 25">
            <a:extLst>
              <a:ext uri="{FF2B5EF4-FFF2-40B4-BE49-F238E27FC236}">
                <a16:creationId xmlns:a16="http://schemas.microsoft.com/office/drawing/2014/main" id="{A23D8496-8673-ACFE-466A-8126CCD7F0C1}"/>
              </a:ext>
            </a:extLst>
          </p:cNvPr>
          <p:cNvSpPr/>
          <p:nvPr userDrawn="1"/>
        </p:nvSpPr>
        <p:spPr>
          <a:xfrm>
            <a:off x="0" y="2762234"/>
            <a:ext cx="12189630" cy="23330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7" name="Straight Connector 26">
            <a:extLst>
              <a:ext uri="{FF2B5EF4-FFF2-40B4-BE49-F238E27FC236}">
                <a16:creationId xmlns:a16="http://schemas.microsoft.com/office/drawing/2014/main" id="{FB08897C-66F3-49F8-28A4-6D57D60C3A49}"/>
              </a:ext>
            </a:extLst>
          </p:cNvPr>
          <p:cNvCxnSpPr>
            <a:cxnSpLocks/>
          </p:cNvCxnSpPr>
          <p:nvPr userDrawn="1"/>
        </p:nvCxnSpPr>
        <p:spPr>
          <a:xfrm flipH="1">
            <a:off x="0" y="2762235"/>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Text Placeholder 7">
            <a:extLst>
              <a:ext uri="{FF2B5EF4-FFF2-40B4-BE49-F238E27FC236}">
                <a16:creationId xmlns:a16="http://schemas.microsoft.com/office/drawing/2014/main" id="{F389E1FF-780A-8CC0-DC7D-D332E3EB52DA}"/>
              </a:ext>
            </a:extLst>
          </p:cNvPr>
          <p:cNvSpPr>
            <a:spLocks noGrp="1"/>
          </p:cNvSpPr>
          <p:nvPr>
            <p:ph type="body" sz="quarter" idx="11" hasCustomPrompt="1"/>
          </p:nvPr>
        </p:nvSpPr>
        <p:spPr>
          <a:xfrm>
            <a:off x="537100" y="3410485"/>
            <a:ext cx="1712913" cy="1131079"/>
          </a:xfrm>
        </p:spPr>
        <p:txBody>
          <a:bodyPr wrap="square">
            <a:spAutoFit/>
          </a:bodyPr>
          <a:lstStyle>
            <a:lvl1pPr marL="0" indent="0">
              <a:lnSpc>
                <a:spcPct val="100000"/>
              </a:lnSpc>
              <a:buFont typeface="Arial" panose="020B0604020202020204" pitchFamily="34" charset="0"/>
              <a:buNone/>
              <a:defRPr sz="1050"/>
            </a:lvl1pPr>
          </a:lstStyle>
          <a:p>
            <a:pPr lvl="0"/>
            <a:r>
              <a:rPr lang="en-GB"/>
              <a:t>Lorem ipsum </a:t>
            </a:r>
            <a:r>
              <a:rPr lang="en-GB" err="1"/>
              <a:t>dolor</a:t>
            </a:r>
            <a:r>
              <a:rPr lang="en-GB"/>
              <a:t> </a:t>
            </a:r>
            <a:r>
              <a:rPr lang="en-GB" err="1"/>
              <a:t>sitmet</a:t>
            </a:r>
            <a:r>
              <a:rPr lang="en-GB"/>
              <a:t>, </a:t>
            </a:r>
            <a:r>
              <a:rPr lang="en-GB" err="1"/>
              <a:t>consectetuer</a:t>
            </a:r>
            <a:r>
              <a:rPr lang="en-GB"/>
              <a:t> </a:t>
            </a:r>
            <a:r>
              <a:rPr lang="en-GB" err="1"/>
              <a:t>adipiscing</a:t>
            </a:r>
            <a:r>
              <a:rPr lang="en-GB"/>
              <a:t> io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dolore magna </a:t>
            </a:r>
            <a:r>
              <a:rPr lang="en-GB" err="1"/>
              <a:t>aliam</a:t>
            </a:r>
            <a:r>
              <a:rPr lang="en-GB"/>
              <a:t> </a:t>
            </a:r>
            <a:r>
              <a:rPr lang="en-GB" err="1"/>
              <a:t>erat</a:t>
            </a:r>
            <a:r>
              <a:rPr lang="en-GB"/>
              <a:t> </a:t>
            </a:r>
            <a:r>
              <a:rPr lang="en-GB" err="1"/>
              <a:t>volutpat</a:t>
            </a:r>
            <a:r>
              <a:rPr lang="en-GB"/>
              <a:t>. </a:t>
            </a:r>
            <a:r>
              <a:rPr lang="en-GB" err="1"/>
              <a:t>Iriure</a:t>
            </a:r>
            <a:r>
              <a:rPr lang="en-GB"/>
              <a:t> </a:t>
            </a:r>
            <a:r>
              <a:rPr lang="en-GB" err="1"/>
              <a:t>dolorin</a:t>
            </a:r>
            <a:r>
              <a:rPr lang="en-GB"/>
              <a:t> </a:t>
            </a:r>
            <a:r>
              <a:rPr lang="en-GB" err="1"/>
              <a:t>hendrerit</a:t>
            </a:r>
            <a:r>
              <a:rPr lang="en-GB"/>
              <a:t> in </a:t>
            </a:r>
            <a:r>
              <a:rPr lang="en-GB" err="1"/>
              <a:t>vulputate</a:t>
            </a:r>
            <a:r>
              <a:rPr lang="en-GB"/>
              <a:t> </a:t>
            </a:r>
            <a:r>
              <a:rPr lang="en-GB" err="1"/>
              <a:t>velit</a:t>
            </a:r>
            <a:r>
              <a:rPr lang="en-GB"/>
              <a:t>.</a:t>
            </a:r>
          </a:p>
        </p:txBody>
      </p:sp>
      <p:sp>
        <p:nvSpPr>
          <p:cNvPr id="30" name="Text Placeholder 7">
            <a:extLst>
              <a:ext uri="{FF2B5EF4-FFF2-40B4-BE49-F238E27FC236}">
                <a16:creationId xmlns:a16="http://schemas.microsoft.com/office/drawing/2014/main" id="{9FC405DE-8FE2-ED5C-2941-DA059CE948D4}"/>
              </a:ext>
            </a:extLst>
          </p:cNvPr>
          <p:cNvSpPr>
            <a:spLocks noGrp="1"/>
          </p:cNvSpPr>
          <p:nvPr>
            <p:ph type="body" sz="quarter" idx="18" hasCustomPrompt="1"/>
          </p:nvPr>
        </p:nvSpPr>
        <p:spPr>
          <a:xfrm>
            <a:off x="2900434" y="3410485"/>
            <a:ext cx="1712913" cy="1131079"/>
          </a:xfrm>
        </p:spPr>
        <p:txBody>
          <a:bodyPr wrap="square">
            <a:spAutoFit/>
          </a:bodyPr>
          <a:lstStyle>
            <a:lvl1pPr marL="0" indent="0">
              <a:lnSpc>
                <a:spcPct val="100000"/>
              </a:lnSpc>
              <a:buFont typeface="Arial" panose="020B0604020202020204" pitchFamily="34" charset="0"/>
              <a:buNone/>
              <a:defRPr sz="1050"/>
            </a:lvl1pPr>
          </a:lstStyle>
          <a:p>
            <a:pPr lvl="0"/>
            <a:r>
              <a:rPr lang="en-GB"/>
              <a:t>Lorem ipsum </a:t>
            </a:r>
            <a:r>
              <a:rPr lang="en-GB" err="1"/>
              <a:t>dolor</a:t>
            </a:r>
            <a:r>
              <a:rPr lang="en-GB"/>
              <a:t> </a:t>
            </a:r>
            <a:r>
              <a:rPr lang="en-GB" err="1"/>
              <a:t>sitmet</a:t>
            </a:r>
            <a:r>
              <a:rPr lang="en-GB"/>
              <a:t>, </a:t>
            </a:r>
            <a:r>
              <a:rPr lang="en-GB" err="1"/>
              <a:t>consectetuer</a:t>
            </a:r>
            <a:r>
              <a:rPr lang="en-GB"/>
              <a:t> </a:t>
            </a:r>
            <a:r>
              <a:rPr lang="en-GB" err="1"/>
              <a:t>adipiscing</a:t>
            </a:r>
            <a:r>
              <a:rPr lang="en-GB"/>
              <a:t> io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dolore magna </a:t>
            </a:r>
            <a:r>
              <a:rPr lang="en-GB" err="1"/>
              <a:t>aliam</a:t>
            </a:r>
            <a:r>
              <a:rPr lang="en-GB"/>
              <a:t> </a:t>
            </a:r>
            <a:r>
              <a:rPr lang="en-GB" err="1"/>
              <a:t>erat</a:t>
            </a:r>
            <a:r>
              <a:rPr lang="en-GB"/>
              <a:t> </a:t>
            </a:r>
            <a:r>
              <a:rPr lang="en-GB" err="1"/>
              <a:t>volutpat</a:t>
            </a:r>
            <a:r>
              <a:rPr lang="en-GB"/>
              <a:t>. </a:t>
            </a:r>
            <a:r>
              <a:rPr lang="en-GB" err="1"/>
              <a:t>Iriure</a:t>
            </a:r>
            <a:r>
              <a:rPr lang="en-GB"/>
              <a:t> </a:t>
            </a:r>
            <a:r>
              <a:rPr lang="en-GB" err="1"/>
              <a:t>dolorin</a:t>
            </a:r>
            <a:r>
              <a:rPr lang="en-GB"/>
              <a:t> </a:t>
            </a:r>
            <a:r>
              <a:rPr lang="en-GB" err="1"/>
              <a:t>hendrerit</a:t>
            </a:r>
            <a:r>
              <a:rPr lang="en-GB"/>
              <a:t> in </a:t>
            </a:r>
            <a:r>
              <a:rPr lang="en-GB" err="1"/>
              <a:t>vulputate</a:t>
            </a:r>
            <a:r>
              <a:rPr lang="en-GB"/>
              <a:t> </a:t>
            </a:r>
            <a:r>
              <a:rPr lang="en-GB" err="1"/>
              <a:t>velit</a:t>
            </a:r>
            <a:r>
              <a:rPr lang="en-GB"/>
              <a:t>.</a:t>
            </a:r>
          </a:p>
        </p:txBody>
      </p:sp>
      <p:sp>
        <p:nvSpPr>
          <p:cNvPr id="31" name="Text Placeholder 7">
            <a:extLst>
              <a:ext uri="{FF2B5EF4-FFF2-40B4-BE49-F238E27FC236}">
                <a16:creationId xmlns:a16="http://schemas.microsoft.com/office/drawing/2014/main" id="{6E3E8896-3704-15B6-C491-F39B9E8FC8E5}"/>
              </a:ext>
            </a:extLst>
          </p:cNvPr>
          <p:cNvSpPr>
            <a:spLocks noGrp="1"/>
          </p:cNvSpPr>
          <p:nvPr>
            <p:ph type="body" sz="quarter" idx="19" hasCustomPrompt="1"/>
          </p:nvPr>
        </p:nvSpPr>
        <p:spPr>
          <a:xfrm>
            <a:off x="5263768" y="3410485"/>
            <a:ext cx="1712913" cy="1131079"/>
          </a:xfrm>
        </p:spPr>
        <p:txBody>
          <a:bodyPr wrap="square">
            <a:spAutoFit/>
          </a:bodyPr>
          <a:lstStyle>
            <a:lvl1pPr marL="0" indent="0">
              <a:lnSpc>
                <a:spcPct val="100000"/>
              </a:lnSpc>
              <a:buFont typeface="Arial" panose="020B0604020202020204" pitchFamily="34" charset="0"/>
              <a:buNone/>
              <a:defRPr sz="1050"/>
            </a:lvl1pPr>
          </a:lstStyle>
          <a:p>
            <a:pPr lvl="0"/>
            <a:r>
              <a:rPr lang="en-GB"/>
              <a:t>Lorem ipsum </a:t>
            </a:r>
            <a:r>
              <a:rPr lang="en-GB" err="1"/>
              <a:t>dolor</a:t>
            </a:r>
            <a:r>
              <a:rPr lang="en-GB"/>
              <a:t> </a:t>
            </a:r>
            <a:r>
              <a:rPr lang="en-GB" err="1"/>
              <a:t>sitmet</a:t>
            </a:r>
            <a:r>
              <a:rPr lang="en-GB"/>
              <a:t>, </a:t>
            </a:r>
            <a:r>
              <a:rPr lang="en-GB" err="1"/>
              <a:t>consectetuer</a:t>
            </a:r>
            <a:r>
              <a:rPr lang="en-GB"/>
              <a:t> </a:t>
            </a:r>
            <a:r>
              <a:rPr lang="en-GB" err="1"/>
              <a:t>adipiscing</a:t>
            </a:r>
            <a:r>
              <a:rPr lang="en-GB"/>
              <a:t> io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dolore magna </a:t>
            </a:r>
            <a:r>
              <a:rPr lang="en-GB" err="1"/>
              <a:t>aliam</a:t>
            </a:r>
            <a:r>
              <a:rPr lang="en-GB"/>
              <a:t> </a:t>
            </a:r>
            <a:r>
              <a:rPr lang="en-GB" err="1"/>
              <a:t>erat</a:t>
            </a:r>
            <a:r>
              <a:rPr lang="en-GB"/>
              <a:t> </a:t>
            </a:r>
            <a:r>
              <a:rPr lang="en-GB" err="1"/>
              <a:t>volutpat</a:t>
            </a:r>
            <a:r>
              <a:rPr lang="en-GB"/>
              <a:t>. </a:t>
            </a:r>
            <a:r>
              <a:rPr lang="en-GB" err="1"/>
              <a:t>Iriure</a:t>
            </a:r>
            <a:r>
              <a:rPr lang="en-GB"/>
              <a:t> </a:t>
            </a:r>
            <a:r>
              <a:rPr lang="en-GB" err="1"/>
              <a:t>dolorin</a:t>
            </a:r>
            <a:r>
              <a:rPr lang="en-GB"/>
              <a:t> </a:t>
            </a:r>
            <a:r>
              <a:rPr lang="en-GB" err="1"/>
              <a:t>hendrerit</a:t>
            </a:r>
            <a:r>
              <a:rPr lang="en-GB"/>
              <a:t> in </a:t>
            </a:r>
            <a:r>
              <a:rPr lang="en-GB" err="1"/>
              <a:t>vulputate</a:t>
            </a:r>
            <a:r>
              <a:rPr lang="en-GB"/>
              <a:t> </a:t>
            </a:r>
            <a:r>
              <a:rPr lang="en-GB" err="1"/>
              <a:t>velit</a:t>
            </a:r>
            <a:r>
              <a:rPr lang="en-GB"/>
              <a:t>.</a:t>
            </a:r>
          </a:p>
        </p:txBody>
      </p:sp>
      <p:sp>
        <p:nvSpPr>
          <p:cNvPr id="32" name="Text Placeholder 7">
            <a:extLst>
              <a:ext uri="{FF2B5EF4-FFF2-40B4-BE49-F238E27FC236}">
                <a16:creationId xmlns:a16="http://schemas.microsoft.com/office/drawing/2014/main" id="{C2F55AC3-5CDF-7BD5-4398-82E2F7B0E83D}"/>
              </a:ext>
            </a:extLst>
          </p:cNvPr>
          <p:cNvSpPr>
            <a:spLocks noGrp="1"/>
          </p:cNvSpPr>
          <p:nvPr>
            <p:ph type="body" sz="quarter" idx="20" hasCustomPrompt="1"/>
          </p:nvPr>
        </p:nvSpPr>
        <p:spPr>
          <a:xfrm>
            <a:off x="7627102" y="3410485"/>
            <a:ext cx="1712913" cy="1131079"/>
          </a:xfrm>
        </p:spPr>
        <p:txBody>
          <a:bodyPr wrap="square">
            <a:spAutoFit/>
          </a:bodyPr>
          <a:lstStyle>
            <a:lvl1pPr marL="0" indent="0">
              <a:lnSpc>
                <a:spcPct val="100000"/>
              </a:lnSpc>
              <a:buFont typeface="Arial" panose="020B0604020202020204" pitchFamily="34" charset="0"/>
              <a:buNone/>
              <a:defRPr sz="1050"/>
            </a:lvl1pPr>
          </a:lstStyle>
          <a:p>
            <a:pPr lvl="0"/>
            <a:r>
              <a:rPr lang="en-GB"/>
              <a:t>Lorem ipsum </a:t>
            </a:r>
            <a:r>
              <a:rPr lang="en-GB" err="1"/>
              <a:t>dolor</a:t>
            </a:r>
            <a:r>
              <a:rPr lang="en-GB"/>
              <a:t> </a:t>
            </a:r>
            <a:r>
              <a:rPr lang="en-GB" err="1"/>
              <a:t>sitmet</a:t>
            </a:r>
            <a:r>
              <a:rPr lang="en-GB"/>
              <a:t>, </a:t>
            </a:r>
            <a:r>
              <a:rPr lang="en-GB" err="1"/>
              <a:t>consectetuer</a:t>
            </a:r>
            <a:r>
              <a:rPr lang="en-GB"/>
              <a:t> </a:t>
            </a:r>
            <a:r>
              <a:rPr lang="en-GB" err="1"/>
              <a:t>adipiscing</a:t>
            </a:r>
            <a:r>
              <a:rPr lang="en-GB"/>
              <a:t> io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dolore magna </a:t>
            </a:r>
            <a:r>
              <a:rPr lang="en-GB" err="1"/>
              <a:t>aliam</a:t>
            </a:r>
            <a:r>
              <a:rPr lang="en-GB"/>
              <a:t> </a:t>
            </a:r>
            <a:r>
              <a:rPr lang="en-GB" err="1"/>
              <a:t>erat</a:t>
            </a:r>
            <a:r>
              <a:rPr lang="en-GB"/>
              <a:t> </a:t>
            </a:r>
            <a:r>
              <a:rPr lang="en-GB" err="1"/>
              <a:t>volutpat</a:t>
            </a:r>
            <a:r>
              <a:rPr lang="en-GB"/>
              <a:t>. </a:t>
            </a:r>
            <a:r>
              <a:rPr lang="en-GB" err="1"/>
              <a:t>Iriure</a:t>
            </a:r>
            <a:r>
              <a:rPr lang="en-GB"/>
              <a:t> </a:t>
            </a:r>
            <a:r>
              <a:rPr lang="en-GB" err="1"/>
              <a:t>dolorin</a:t>
            </a:r>
            <a:r>
              <a:rPr lang="en-GB"/>
              <a:t> </a:t>
            </a:r>
            <a:r>
              <a:rPr lang="en-GB" err="1"/>
              <a:t>hendrerit</a:t>
            </a:r>
            <a:r>
              <a:rPr lang="en-GB"/>
              <a:t> in </a:t>
            </a:r>
            <a:r>
              <a:rPr lang="en-GB" err="1"/>
              <a:t>vulputate</a:t>
            </a:r>
            <a:r>
              <a:rPr lang="en-GB"/>
              <a:t> </a:t>
            </a:r>
            <a:r>
              <a:rPr lang="en-GB" err="1"/>
              <a:t>velit</a:t>
            </a:r>
            <a:r>
              <a:rPr lang="en-GB"/>
              <a:t>.</a:t>
            </a:r>
          </a:p>
        </p:txBody>
      </p:sp>
      <p:sp>
        <p:nvSpPr>
          <p:cNvPr id="33" name="Text Placeholder 7">
            <a:extLst>
              <a:ext uri="{FF2B5EF4-FFF2-40B4-BE49-F238E27FC236}">
                <a16:creationId xmlns:a16="http://schemas.microsoft.com/office/drawing/2014/main" id="{94E64B1E-E975-4F6A-8754-7BCE6DCD1105}"/>
              </a:ext>
            </a:extLst>
          </p:cNvPr>
          <p:cNvSpPr>
            <a:spLocks noGrp="1"/>
          </p:cNvSpPr>
          <p:nvPr>
            <p:ph type="body" sz="quarter" idx="21" hasCustomPrompt="1"/>
          </p:nvPr>
        </p:nvSpPr>
        <p:spPr>
          <a:xfrm>
            <a:off x="9990435" y="3410485"/>
            <a:ext cx="1712913" cy="1131079"/>
          </a:xfrm>
        </p:spPr>
        <p:txBody>
          <a:bodyPr wrap="square">
            <a:spAutoFit/>
          </a:bodyPr>
          <a:lstStyle>
            <a:lvl1pPr marL="0" indent="0">
              <a:lnSpc>
                <a:spcPct val="100000"/>
              </a:lnSpc>
              <a:buFont typeface="Arial" panose="020B0604020202020204" pitchFamily="34" charset="0"/>
              <a:buNone/>
              <a:defRPr sz="1050"/>
            </a:lvl1pPr>
          </a:lstStyle>
          <a:p>
            <a:pPr lvl="0"/>
            <a:r>
              <a:rPr lang="en-GB"/>
              <a:t>Lorem ipsum </a:t>
            </a:r>
            <a:r>
              <a:rPr lang="en-GB" err="1"/>
              <a:t>dolor</a:t>
            </a:r>
            <a:r>
              <a:rPr lang="en-GB"/>
              <a:t> </a:t>
            </a:r>
            <a:r>
              <a:rPr lang="en-GB" err="1"/>
              <a:t>sitmet</a:t>
            </a:r>
            <a:r>
              <a:rPr lang="en-GB"/>
              <a:t>, </a:t>
            </a:r>
            <a:r>
              <a:rPr lang="en-GB" err="1"/>
              <a:t>consectetuer</a:t>
            </a:r>
            <a:r>
              <a:rPr lang="en-GB"/>
              <a:t> </a:t>
            </a:r>
            <a:r>
              <a:rPr lang="en-GB" err="1"/>
              <a:t>adipiscing</a:t>
            </a:r>
            <a:r>
              <a:rPr lang="en-GB"/>
              <a:t> io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dolore magna </a:t>
            </a:r>
            <a:r>
              <a:rPr lang="en-GB" err="1"/>
              <a:t>aliam</a:t>
            </a:r>
            <a:r>
              <a:rPr lang="en-GB"/>
              <a:t> </a:t>
            </a:r>
            <a:r>
              <a:rPr lang="en-GB" err="1"/>
              <a:t>erat</a:t>
            </a:r>
            <a:r>
              <a:rPr lang="en-GB"/>
              <a:t> </a:t>
            </a:r>
            <a:r>
              <a:rPr lang="en-GB" err="1"/>
              <a:t>volutpat</a:t>
            </a:r>
            <a:r>
              <a:rPr lang="en-GB"/>
              <a:t>. </a:t>
            </a:r>
            <a:r>
              <a:rPr lang="en-GB" err="1"/>
              <a:t>Iriure</a:t>
            </a:r>
            <a:r>
              <a:rPr lang="en-GB"/>
              <a:t> </a:t>
            </a:r>
            <a:r>
              <a:rPr lang="en-GB" err="1"/>
              <a:t>dolorin</a:t>
            </a:r>
            <a:r>
              <a:rPr lang="en-GB"/>
              <a:t> </a:t>
            </a:r>
            <a:r>
              <a:rPr lang="en-GB" err="1"/>
              <a:t>hendrerit</a:t>
            </a:r>
            <a:r>
              <a:rPr lang="en-GB"/>
              <a:t> in </a:t>
            </a:r>
            <a:r>
              <a:rPr lang="en-GB" err="1"/>
              <a:t>vulputate</a:t>
            </a:r>
            <a:r>
              <a:rPr lang="en-GB"/>
              <a:t> </a:t>
            </a:r>
            <a:r>
              <a:rPr lang="en-GB" err="1"/>
              <a:t>velit</a:t>
            </a:r>
            <a:r>
              <a:rPr lang="en-GB"/>
              <a:t>.</a:t>
            </a:r>
          </a:p>
        </p:txBody>
      </p:sp>
      <p:sp>
        <p:nvSpPr>
          <p:cNvPr id="15" name="Text Placeholder 7">
            <a:extLst>
              <a:ext uri="{FF2B5EF4-FFF2-40B4-BE49-F238E27FC236}">
                <a16:creationId xmlns:a16="http://schemas.microsoft.com/office/drawing/2014/main" id="{0948734E-BB81-029F-77B5-D1918AA23B24}"/>
              </a:ext>
            </a:extLst>
          </p:cNvPr>
          <p:cNvSpPr>
            <a:spLocks noGrp="1"/>
          </p:cNvSpPr>
          <p:nvPr>
            <p:ph type="body" sz="quarter" idx="13" hasCustomPrompt="1"/>
          </p:nvPr>
        </p:nvSpPr>
        <p:spPr>
          <a:xfrm>
            <a:off x="1026093" y="2443480"/>
            <a:ext cx="637674" cy="637510"/>
          </a:xfrm>
          <a:prstGeom prst="ellipse">
            <a:avLst/>
          </a:prstGeom>
          <a:solidFill>
            <a:schemeClr val="bg1">
              <a:lumMod val="95000"/>
            </a:schemeClr>
          </a:solidFill>
          <a:ln w="38100">
            <a:solidFill>
              <a:schemeClr val="accent1"/>
            </a:solidFill>
          </a:ln>
        </p:spPr>
        <p:txBody>
          <a:bodyPr wrap="none" anchor="ctr">
            <a:noAutofit/>
          </a:bodyPr>
          <a:lstStyle>
            <a:lvl1pPr marL="0" indent="0" algn="ctr">
              <a:buFont typeface="Arial" panose="020B0604020202020204" pitchFamily="34" charset="0"/>
              <a:buNone/>
              <a:defRPr sz="1900">
                <a:latin typeface="+mj-lt"/>
              </a:defRPr>
            </a:lvl1pPr>
          </a:lstStyle>
          <a:p>
            <a:pPr lvl="0"/>
            <a:r>
              <a:rPr lang="en-GB"/>
              <a:t>20XX</a:t>
            </a:r>
          </a:p>
        </p:txBody>
      </p:sp>
      <p:sp>
        <p:nvSpPr>
          <p:cNvPr id="22" name="Text Placeholder 7">
            <a:extLst>
              <a:ext uri="{FF2B5EF4-FFF2-40B4-BE49-F238E27FC236}">
                <a16:creationId xmlns:a16="http://schemas.microsoft.com/office/drawing/2014/main" id="{25186367-0051-C619-970E-3927BD498333}"/>
              </a:ext>
            </a:extLst>
          </p:cNvPr>
          <p:cNvSpPr>
            <a:spLocks noGrp="1"/>
          </p:cNvSpPr>
          <p:nvPr>
            <p:ph type="body" sz="quarter" idx="14" hasCustomPrompt="1"/>
          </p:nvPr>
        </p:nvSpPr>
        <p:spPr>
          <a:xfrm>
            <a:off x="3392831" y="2443480"/>
            <a:ext cx="637674" cy="637510"/>
          </a:xfrm>
          <a:prstGeom prst="ellipse">
            <a:avLst/>
          </a:prstGeom>
          <a:solidFill>
            <a:schemeClr val="bg1">
              <a:lumMod val="95000"/>
            </a:schemeClr>
          </a:solidFill>
          <a:ln w="38100">
            <a:solidFill>
              <a:schemeClr val="accent1"/>
            </a:solidFill>
          </a:ln>
        </p:spPr>
        <p:txBody>
          <a:bodyPr wrap="none" anchor="ctr">
            <a:noAutofit/>
          </a:bodyPr>
          <a:lstStyle>
            <a:lvl1pPr marL="0" indent="0" algn="ctr">
              <a:buFont typeface="Arial" panose="020B0604020202020204" pitchFamily="34" charset="0"/>
              <a:buNone/>
              <a:defRPr sz="1900">
                <a:latin typeface="+mj-lt"/>
              </a:defRPr>
            </a:lvl1pPr>
          </a:lstStyle>
          <a:p>
            <a:pPr lvl="0"/>
            <a:r>
              <a:rPr lang="en-GB"/>
              <a:t>20XX</a:t>
            </a:r>
          </a:p>
        </p:txBody>
      </p:sp>
      <p:sp>
        <p:nvSpPr>
          <p:cNvPr id="23" name="Text Placeholder 7">
            <a:extLst>
              <a:ext uri="{FF2B5EF4-FFF2-40B4-BE49-F238E27FC236}">
                <a16:creationId xmlns:a16="http://schemas.microsoft.com/office/drawing/2014/main" id="{33EEBA9E-BC56-4A2B-C6CF-0520C879BBC3}"/>
              </a:ext>
            </a:extLst>
          </p:cNvPr>
          <p:cNvSpPr>
            <a:spLocks noGrp="1"/>
          </p:cNvSpPr>
          <p:nvPr>
            <p:ph type="body" sz="quarter" idx="15" hasCustomPrompt="1"/>
          </p:nvPr>
        </p:nvSpPr>
        <p:spPr>
          <a:xfrm>
            <a:off x="5759570" y="2443480"/>
            <a:ext cx="637674" cy="637510"/>
          </a:xfrm>
          <a:prstGeom prst="ellipse">
            <a:avLst/>
          </a:prstGeom>
          <a:solidFill>
            <a:schemeClr val="bg1">
              <a:lumMod val="95000"/>
            </a:schemeClr>
          </a:solidFill>
          <a:ln w="38100">
            <a:solidFill>
              <a:schemeClr val="accent1"/>
            </a:solidFill>
          </a:ln>
        </p:spPr>
        <p:txBody>
          <a:bodyPr wrap="none" anchor="ctr">
            <a:noAutofit/>
          </a:bodyPr>
          <a:lstStyle>
            <a:lvl1pPr marL="0" indent="0" algn="ctr">
              <a:buFont typeface="Arial" panose="020B0604020202020204" pitchFamily="34" charset="0"/>
              <a:buNone/>
              <a:defRPr sz="1900">
                <a:latin typeface="+mj-lt"/>
              </a:defRPr>
            </a:lvl1pPr>
          </a:lstStyle>
          <a:p>
            <a:pPr lvl="0"/>
            <a:r>
              <a:rPr lang="en-GB"/>
              <a:t>20XX</a:t>
            </a:r>
          </a:p>
        </p:txBody>
      </p:sp>
      <p:sp>
        <p:nvSpPr>
          <p:cNvPr id="24" name="Text Placeholder 7">
            <a:extLst>
              <a:ext uri="{FF2B5EF4-FFF2-40B4-BE49-F238E27FC236}">
                <a16:creationId xmlns:a16="http://schemas.microsoft.com/office/drawing/2014/main" id="{E4B6A555-FC6F-B3E7-B630-D93D2599205A}"/>
              </a:ext>
            </a:extLst>
          </p:cNvPr>
          <p:cNvSpPr>
            <a:spLocks noGrp="1"/>
          </p:cNvSpPr>
          <p:nvPr>
            <p:ph type="body" sz="quarter" idx="16" hasCustomPrompt="1"/>
          </p:nvPr>
        </p:nvSpPr>
        <p:spPr>
          <a:xfrm>
            <a:off x="8126308" y="2443480"/>
            <a:ext cx="637674" cy="637510"/>
          </a:xfrm>
          <a:prstGeom prst="ellipse">
            <a:avLst/>
          </a:prstGeom>
          <a:solidFill>
            <a:schemeClr val="bg1">
              <a:lumMod val="95000"/>
            </a:schemeClr>
          </a:solidFill>
          <a:ln w="38100">
            <a:solidFill>
              <a:schemeClr val="accent1"/>
            </a:solidFill>
          </a:ln>
        </p:spPr>
        <p:txBody>
          <a:bodyPr wrap="none" anchor="ctr">
            <a:noAutofit/>
          </a:bodyPr>
          <a:lstStyle>
            <a:lvl1pPr marL="0" indent="0" algn="ctr">
              <a:buFont typeface="Arial" panose="020B0604020202020204" pitchFamily="34" charset="0"/>
              <a:buNone/>
              <a:defRPr sz="1900">
                <a:latin typeface="+mj-lt"/>
              </a:defRPr>
            </a:lvl1pPr>
          </a:lstStyle>
          <a:p>
            <a:pPr lvl="0"/>
            <a:r>
              <a:rPr lang="en-GB"/>
              <a:t>20XX</a:t>
            </a:r>
          </a:p>
        </p:txBody>
      </p:sp>
      <p:sp>
        <p:nvSpPr>
          <p:cNvPr id="25" name="Text Placeholder 7">
            <a:extLst>
              <a:ext uri="{FF2B5EF4-FFF2-40B4-BE49-F238E27FC236}">
                <a16:creationId xmlns:a16="http://schemas.microsoft.com/office/drawing/2014/main" id="{1C3323E1-D291-985E-13BB-EB979E7DC843}"/>
              </a:ext>
            </a:extLst>
          </p:cNvPr>
          <p:cNvSpPr>
            <a:spLocks noGrp="1"/>
          </p:cNvSpPr>
          <p:nvPr>
            <p:ph type="body" sz="quarter" idx="17" hasCustomPrompt="1"/>
          </p:nvPr>
        </p:nvSpPr>
        <p:spPr>
          <a:xfrm>
            <a:off x="10493047" y="2443480"/>
            <a:ext cx="637674" cy="637510"/>
          </a:xfrm>
          <a:prstGeom prst="ellipse">
            <a:avLst/>
          </a:prstGeom>
          <a:solidFill>
            <a:schemeClr val="bg1">
              <a:lumMod val="95000"/>
            </a:schemeClr>
          </a:solidFill>
          <a:ln w="38100">
            <a:solidFill>
              <a:schemeClr val="accent1"/>
            </a:solidFill>
          </a:ln>
        </p:spPr>
        <p:txBody>
          <a:bodyPr wrap="none" anchor="ctr">
            <a:noAutofit/>
          </a:bodyPr>
          <a:lstStyle>
            <a:lvl1pPr marL="0" indent="0" algn="ctr">
              <a:buFont typeface="Arial" panose="020B0604020202020204" pitchFamily="34" charset="0"/>
              <a:buNone/>
              <a:defRPr sz="1900">
                <a:latin typeface="+mj-lt"/>
              </a:defRPr>
            </a:lvl1pPr>
          </a:lstStyle>
          <a:p>
            <a:pPr lvl="0"/>
            <a:r>
              <a:rPr lang="en-GB"/>
              <a:t>20XX</a:t>
            </a:r>
          </a:p>
        </p:txBody>
      </p:sp>
    </p:spTree>
    <p:extLst>
      <p:ext uri="{BB962C8B-B14F-4D97-AF65-F5344CB8AC3E}">
        <p14:creationId xmlns:p14="http://schemas.microsoft.com/office/powerpoint/2010/main" val="2432627658"/>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Visual steps 1">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A47D1A7-C8F4-4995-B77C-494DB810DD27}"/>
              </a:ext>
            </a:extLst>
          </p:cNvPr>
          <p:cNvSpPr>
            <a:spLocks noGrp="1"/>
          </p:cNvSpPr>
          <p:nvPr>
            <p:ph type="pic" sz="quarter" idx="24"/>
          </p:nvPr>
        </p:nvSpPr>
        <p:spPr>
          <a:xfrm>
            <a:off x="691464" y="2200078"/>
            <a:ext cx="1977125" cy="1463873"/>
          </a:xfrm>
          <a:custGeom>
            <a:avLst/>
            <a:gdLst>
              <a:gd name="connsiteX0" fmla="*/ 0 w 1977125"/>
              <a:gd name="connsiteY0" fmla="*/ 0 h 1463873"/>
              <a:gd name="connsiteX1" fmla="*/ 1713600 w 1977125"/>
              <a:gd name="connsiteY1" fmla="*/ 0 h 1463873"/>
              <a:gd name="connsiteX2" fmla="*/ 1713600 w 1977125"/>
              <a:gd name="connsiteY2" fmla="*/ 473274 h 1463873"/>
              <a:gd name="connsiteX3" fmla="*/ 1977125 w 1977125"/>
              <a:gd name="connsiteY3" fmla="*/ 730337 h 1463873"/>
              <a:gd name="connsiteX4" fmla="*/ 1713600 w 1977125"/>
              <a:gd name="connsiteY4" fmla="*/ 987399 h 1463873"/>
              <a:gd name="connsiteX5" fmla="*/ 1713600 w 1977125"/>
              <a:gd name="connsiteY5" fmla="*/ 1463873 h 1463873"/>
              <a:gd name="connsiteX6" fmla="*/ 0 w 1977125"/>
              <a:gd name="connsiteY6" fmla="*/ 1463873 h 146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7125" h="1463873">
                <a:moveTo>
                  <a:pt x="0" y="0"/>
                </a:moveTo>
                <a:lnTo>
                  <a:pt x="1713600" y="0"/>
                </a:lnTo>
                <a:lnTo>
                  <a:pt x="1713600" y="473274"/>
                </a:lnTo>
                <a:lnTo>
                  <a:pt x="1977125" y="730337"/>
                </a:lnTo>
                <a:lnTo>
                  <a:pt x="1713600" y="987399"/>
                </a:lnTo>
                <a:lnTo>
                  <a:pt x="1713600" y="1463873"/>
                </a:lnTo>
                <a:lnTo>
                  <a:pt x="0" y="1463873"/>
                </a:lnTo>
                <a:close/>
              </a:path>
            </a:pathLst>
          </a:custGeom>
          <a:solidFill>
            <a:schemeClr val="bg2"/>
          </a:solidFill>
        </p:spPr>
        <p:txBody>
          <a:bodyPr wrap="square" lIns="72000" tIns="72000" rIns="72000" bIns="72000">
            <a:noAutofit/>
          </a:bodyPr>
          <a:lstStyle>
            <a:lvl1pPr marL="0" indent="0">
              <a:buFont typeface="Arial" panose="020B0604020202020204" pitchFamily="34" charset="0"/>
              <a:buNone/>
              <a:defRPr sz="1000"/>
            </a:lvl1pPr>
          </a:lstStyle>
          <a:p>
            <a:r>
              <a:rPr lang="en-GB" dirty="0"/>
              <a:t>Click icon to add picture</a:t>
            </a:r>
          </a:p>
        </p:txBody>
      </p:sp>
      <p:sp>
        <p:nvSpPr>
          <p:cNvPr id="57" name="Picture Placeholder 56">
            <a:extLst>
              <a:ext uri="{FF2B5EF4-FFF2-40B4-BE49-F238E27FC236}">
                <a16:creationId xmlns:a16="http://schemas.microsoft.com/office/drawing/2014/main" id="{C515E527-0823-4ACC-9530-FB21D8BFD420}"/>
              </a:ext>
            </a:extLst>
          </p:cNvPr>
          <p:cNvSpPr>
            <a:spLocks noGrp="1"/>
          </p:cNvSpPr>
          <p:nvPr>
            <p:ph type="pic" sz="quarter" idx="25"/>
          </p:nvPr>
        </p:nvSpPr>
        <p:spPr>
          <a:xfrm>
            <a:off x="2510421" y="2200078"/>
            <a:ext cx="1977125" cy="1463873"/>
          </a:xfrm>
          <a:custGeom>
            <a:avLst/>
            <a:gdLst>
              <a:gd name="connsiteX0" fmla="*/ 1 w 1977125"/>
              <a:gd name="connsiteY0" fmla="*/ 436768 h 1463873"/>
              <a:gd name="connsiteX1" fmla="*/ 1 w 1977125"/>
              <a:gd name="connsiteY1" fmla="*/ 1023916 h 1463873"/>
              <a:gd name="connsiteX2" fmla="*/ 299138 w 1977125"/>
              <a:gd name="connsiteY2" fmla="*/ 730342 h 1463873"/>
              <a:gd name="connsiteX3" fmla="*/ 0 w 1977125"/>
              <a:gd name="connsiteY3" fmla="*/ 0 h 1463873"/>
              <a:gd name="connsiteX4" fmla="*/ 1713600 w 1977125"/>
              <a:gd name="connsiteY4" fmla="*/ 0 h 1463873"/>
              <a:gd name="connsiteX5" fmla="*/ 1713600 w 1977125"/>
              <a:gd name="connsiteY5" fmla="*/ 473274 h 1463873"/>
              <a:gd name="connsiteX6" fmla="*/ 1977125 w 1977125"/>
              <a:gd name="connsiteY6" fmla="*/ 730337 h 1463873"/>
              <a:gd name="connsiteX7" fmla="*/ 1713600 w 1977125"/>
              <a:gd name="connsiteY7" fmla="*/ 987399 h 1463873"/>
              <a:gd name="connsiteX8" fmla="*/ 1713600 w 1977125"/>
              <a:gd name="connsiteY8" fmla="*/ 1463873 h 1463873"/>
              <a:gd name="connsiteX9" fmla="*/ 0 w 1977125"/>
              <a:gd name="connsiteY9" fmla="*/ 1463873 h 146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7125" h="1463873">
                <a:moveTo>
                  <a:pt x="1" y="436768"/>
                </a:moveTo>
                <a:lnTo>
                  <a:pt x="1" y="1023916"/>
                </a:lnTo>
                <a:lnTo>
                  <a:pt x="299138" y="730342"/>
                </a:lnTo>
                <a:close/>
                <a:moveTo>
                  <a:pt x="0" y="0"/>
                </a:moveTo>
                <a:lnTo>
                  <a:pt x="1713600" y="0"/>
                </a:lnTo>
                <a:lnTo>
                  <a:pt x="1713600" y="473274"/>
                </a:lnTo>
                <a:lnTo>
                  <a:pt x="1977125" y="730337"/>
                </a:lnTo>
                <a:lnTo>
                  <a:pt x="1713600" y="987399"/>
                </a:lnTo>
                <a:lnTo>
                  <a:pt x="1713600" y="1463873"/>
                </a:lnTo>
                <a:lnTo>
                  <a:pt x="0" y="1463873"/>
                </a:lnTo>
                <a:close/>
              </a:path>
            </a:pathLst>
          </a:custGeom>
          <a:solidFill>
            <a:schemeClr val="bg2"/>
          </a:solidFill>
        </p:spPr>
        <p:txBody>
          <a:bodyPr wrap="square" lIns="72000" tIns="72000" rIns="72000" bIns="72000">
            <a:noAutofit/>
          </a:bodyPr>
          <a:lstStyle>
            <a:lvl1pPr marL="0" indent="0">
              <a:buFont typeface="Arial" panose="020B0604020202020204" pitchFamily="34" charset="0"/>
              <a:buNone/>
              <a:defRPr sz="1000"/>
            </a:lvl1pPr>
          </a:lstStyle>
          <a:p>
            <a:r>
              <a:rPr lang="en-GB" dirty="0"/>
              <a:t>Click icon to add picture</a:t>
            </a:r>
          </a:p>
        </p:txBody>
      </p:sp>
      <p:sp>
        <p:nvSpPr>
          <p:cNvPr id="58" name="Picture Placeholder 57">
            <a:extLst>
              <a:ext uri="{FF2B5EF4-FFF2-40B4-BE49-F238E27FC236}">
                <a16:creationId xmlns:a16="http://schemas.microsoft.com/office/drawing/2014/main" id="{A43E7A9C-612D-40FB-999F-F901126517D5}"/>
              </a:ext>
            </a:extLst>
          </p:cNvPr>
          <p:cNvSpPr>
            <a:spLocks noGrp="1"/>
          </p:cNvSpPr>
          <p:nvPr>
            <p:ph type="pic" sz="quarter" idx="26"/>
          </p:nvPr>
        </p:nvSpPr>
        <p:spPr>
          <a:xfrm>
            <a:off x="4329378" y="2200078"/>
            <a:ext cx="1977125" cy="1463873"/>
          </a:xfrm>
          <a:custGeom>
            <a:avLst/>
            <a:gdLst>
              <a:gd name="connsiteX0" fmla="*/ 1 w 1977125"/>
              <a:gd name="connsiteY0" fmla="*/ 436767 h 1463873"/>
              <a:gd name="connsiteX1" fmla="*/ 1 w 1977125"/>
              <a:gd name="connsiteY1" fmla="*/ 1023915 h 1463873"/>
              <a:gd name="connsiteX2" fmla="*/ 299138 w 1977125"/>
              <a:gd name="connsiteY2" fmla="*/ 730341 h 1463873"/>
              <a:gd name="connsiteX3" fmla="*/ 0 w 1977125"/>
              <a:gd name="connsiteY3" fmla="*/ 0 h 1463873"/>
              <a:gd name="connsiteX4" fmla="*/ 1713600 w 1977125"/>
              <a:gd name="connsiteY4" fmla="*/ 0 h 1463873"/>
              <a:gd name="connsiteX5" fmla="*/ 1713600 w 1977125"/>
              <a:gd name="connsiteY5" fmla="*/ 473274 h 1463873"/>
              <a:gd name="connsiteX6" fmla="*/ 1977125 w 1977125"/>
              <a:gd name="connsiteY6" fmla="*/ 730337 h 1463873"/>
              <a:gd name="connsiteX7" fmla="*/ 1713600 w 1977125"/>
              <a:gd name="connsiteY7" fmla="*/ 987399 h 1463873"/>
              <a:gd name="connsiteX8" fmla="*/ 1713600 w 1977125"/>
              <a:gd name="connsiteY8" fmla="*/ 1463873 h 1463873"/>
              <a:gd name="connsiteX9" fmla="*/ 0 w 1977125"/>
              <a:gd name="connsiteY9" fmla="*/ 1463873 h 146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7125" h="1463873">
                <a:moveTo>
                  <a:pt x="1" y="436767"/>
                </a:moveTo>
                <a:lnTo>
                  <a:pt x="1" y="1023915"/>
                </a:lnTo>
                <a:lnTo>
                  <a:pt x="299138" y="730341"/>
                </a:lnTo>
                <a:close/>
                <a:moveTo>
                  <a:pt x="0" y="0"/>
                </a:moveTo>
                <a:lnTo>
                  <a:pt x="1713600" y="0"/>
                </a:lnTo>
                <a:lnTo>
                  <a:pt x="1713600" y="473274"/>
                </a:lnTo>
                <a:lnTo>
                  <a:pt x="1977125" y="730337"/>
                </a:lnTo>
                <a:lnTo>
                  <a:pt x="1713600" y="987399"/>
                </a:lnTo>
                <a:lnTo>
                  <a:pt x="1713600" y="1463873"/>
                </a:lnTo>
                <a:lnTo>
                  <a:pt x="0" y="1463873"/>
                </a:lnTo>
                <a:close/>
              </a:path>
            </a:pathLst>
          </a:custGeom>
          <a:solidFill>
            <a:schemeClr val="bg2"/>
          </a:solidFill>
        </p:spPr>
        <p:txBody>
          <a:bodyPr wrap="square" lIns="72000" tIns="72000" rIns="72000" bIns="72000">
            <a:noAutofit/>
          </a:bodyPr>
          <a:lstStyle>
            <a:lvl1pPr marL="0" indent="0">
              <a:buFont typeface="Arial" panose="020B0604020202020204" pitchFamily="34" charset="0"/>
              <a:buNone/>
              <a:defRPr sz="1000"/>
            </a:lvl1pPr>
          </a:lstStyle>
          <a:p>
            <a:r>
              <a:rPr lang="en-GB" dirty="0"/>
              <a:t>Click icon to add picture</a:t>
            </a:r>
          </a:p>
        </p:txBody>
      </p:sp>
      <p:sp>
        <p:nvSpPr>
          <p:cNvPr id="59" name="Picture Placeholder 58">
            <a:extLst>
              <a:ext uri="{FF2B5EF4-FFF2-40B4-BE49-F238E27FC236}">
                <a16:creationId xmlns:a16="http://schemas.microsoft.com/office/drawing/2014/main" id="{717D3207-57B3-49AA-BB8B-252E563C3D00}"/>
              </a:ext>
            </a:extLst>
          </p:cNvPr>
          <p:cNvSpPr>
            <a:spLocks noGrp="1"/>
          </p:cNvSpPr>
          <p:nvPr>
            <p:ph type="pic" sz="quarter" idx="27"/>
          </p:nvPr>
        </p:nvSpPr>
        <p:spPr>
          <a:xfrm>
            <a:off x="6148335" y="2200078"/>
            <a:ext cx="1977125" cy="1463873"/>
          </a:xfrm>
          <a:custGeom>
            <a:avLst/>
            <a:gdLst>
              <a:gd name="connsiteX0" fmla="*/ 1 w 1977125"/>
              <a:gd name="connsiteY0" fmla="*/ 436766 h 1463873"/>
              <a:gd name="connsiteX1" fmla="*/ 1 w 1977125"/>
              <a:gd name="connsiteY1" fmla="*/ 1023914 h 1463873"/>
              <a:gd name="connsiteX2" fmla="*/ 299138 w 1977125"/>
              <a:gd name="connsiteY2" fmla="*/ 730340 h 1463873"/>
              <a:gd name="connsiteX3" fmla="*/ 0 w 1977125"/>
              <a:gd name="connsiteY3" fmla="*/ 0 h 1463873"/>
              <a:gd name="connsiteX4" fmla="*/ 1713600 w 1977125"/>
              <a:gd name="connsiteY4" fmla="*/ 0 h 1463873"/>
              <a:gd name="connsiteX5" fmla="*/ 1713600 w 1977125"/>
              <a:gd name="connsiteY5" fmla="*/ 473274 h 1463873"/>
              <a:gd name="connsiteX6" fmla="*/ 1977125 w 1977125"/>
              <a:gd name="connsiteY6" fmla="*/ 730337 h 1463873"/>
              <a:gd name="connsiteX7" fmla="*/ 1713600 w 1977125"/>
              <a:gd name="connsiteY7" fmla="*/ 987399 h 1463873"/>
              <a:gd name="connsiteX8" fmla="*/ 1713600 w 1977125"/>
              <a:gd name="connsiteY8" fmla="*/ 1463873 h 1463873"/>
              <a:gd name="connsiteX9" fmla="*/ 0 w 1977125"/>
              <a:gd name="connsiteY9" fmla="*/ 1463873 h 146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7125" h="1463873">
                <a:moveTo>
                  <a:pt x="1" y="436766"/>
                </a:moveTo>
                <a:lnTo>
                  <a:pt x="1" y="1023914"/>
                </a:lnTo>
                <a:lnTo>
                  <a:pt x="299138" y="730340"/>
                </a:lnTo>
                <a:close/>
                <a:moveTo>
                  <a:pt x="0" y="0"/>
                </a:moveTo>
                <a:lnTo>
                  <a:pt x="1713600" y="0"/>
                </a:lnTo>
                <a:lnTo>
                  <a:pt x="1713600" y="473274"/>
                </a:lnTo>
                <a:lnTo>
                  <a:pt x="1977125" y="730337"/>
                </a:lnTo>
                <a:lnTo>
                  <a:pt x="1713600" y="987399"/>
                </a:lnTo>
                <a:lnTo>
                  <a:pt x="1713600" y="1463873"/>
                </a:lnTo>
                <a:lnTo>
                  <a:pt x="0" y="1463873"/>
                </a:lnTo>
                <a:close/>
              </a:path>
            </a:pathLst>
          </a:custGeom>
          <a:solidFill>
            <a:schemeClr val="bg2"/>
          </a:solidFill>
        </p:spPr>
        <p:txBody>
          <a:bodyPr wrap="square" lIns="72000" tIns="72000" rIns="72000" bIns="72000">
            <a:noAutofit/>
          </a:bodyPr>
          <a:lstStyle>
            <a:lvl1pPr marL="0" indent="0">
              <a:buFont typeface="Arial" panose="020B0604020202020204" pitchFamily="34" charset="0"/>
              <a:buNone/>
              <a:defRPr sz="1000"/>
            </a:lvl1pPr>
          </a:lstStyle>
          <a:p>
            <a:r>
              <a:rPr lang="en-GB" dirty="0"/>
              <a:t>Click icon to add picture</a:t>
            </a:r>
          </a:p>
        </p:txBody>
      </p:sp>
      <p:sp>
        <p:nvSpPr>
          <p:cNvPr id="60" name="Picture Placeholder 59">
            <a:extLst>
              <a:ext uri="{FF2B5EF4-FFF2-40B4-BE49-F238E27FC236}">
                <a16:creationId xmlns:a16="http://schemas.microsoft.com/office/drawing/2014/main" id="{3566A2CC-126F-4BE2-BA65-C92746A4C3B4}"/>
              </a:ext>
            </a:extLst>
          </p:cNvPr>
          <p:cNvSpPr>
            <a:spLocks noGrp="1"/>
          </p:cNvSpPr>
          <p:nvPr>
            <p:ph type="pic" sz="quarter" idx="28"/>
          </p:nvPr>
        </p:nvSpPr>
        <p:spPr>
          <a:xfrm>
            <a:off x="7967292" y="2200078"/>
            <a:ext cx="1977125" cy="1463873"/>
          </a:xfrm>
          <a:custGeom>
            <a:avLst/>
            <a:gdLst>
              <a:gd name="connsiteX0" fmla="*/ 1 w 1977125"/>
              <a:gd name="connsiteY0" fmla="*/ 436765 h 1463873"/>
              <a:gd name="connsiteX1" fmla="*/ 1 w 1977125"/>
              <a:gd name="connsiteY1" fmla="*/ 1023913 h 1463873"/>
              <a:gd name="connsiteX2" fmla="*/ 299138 w 1977125"/>
              <a:gd name="connsiteY2" fmla="*/ 730339 h 1463873"/>
              <a:gd name="connsiteX3" fmla="*/ 0 w 1977125"/>
              <a:gd name="connsiteY3" fmla="*/ 0 h 1463873"/>
              <a:gd name="connsiteX4" fmla="*/ 1713600 w 1977125"/>
              <a:gd name="connsiteY4" fmla="*/ 0 h 1463873"/>
              <a:gd name="connsiteX5" fmla="*/ 1713600 w 1977125"/>
              <a:gd name="connsiteY5" fmla="*/ 473276 h 1463873"/>
              <a:gd name="connsiteX6" fmla="*/ 1977125 w 1977125"/>
              <a:gd name="connsiteY6" fmla="*/ 730338 h 1463873"/>
              <a:gd name="connsiteX7" fmla="*/ 1713600 w 1977125"/>
              <a:gd name="connsiteY7" fmla="*/ 987400 h 1463873"/>
              <a:gd name="connsiteX8" fmla="*/ 1713600 w 1977125"/>
              <a:gd name="connsiteY8" fmla="*/ 1463873 h 1463873"/>
              <a:gd name="connsiteX9" fmla="*/ 0 w 1977125"/>
              <a:gd name="connsiteY9" fmla="*/ 1463873 h 146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7125" h="1463873">
                <a:moveTo>
                  <a:pt x="1" y="436765"/>
                </a:moveTo>
                <a:lnTo>
                  <a:pt x="1" y="1023913"/>
                </a:lnTo>
                <a:lnTo>
                  <a:pt x="299138" y="730339"/>
                </a:lnTo>
                <a:close/>
                <a:moveTo>
                  <a:pt x="0" y="0"/>
                </a:moveTo>
                <a:lnTo>
                  <a:pt x="1713600" y="0"/>
                </a:lnTo>
                <a:lnTo>
                  <a:pt x="1713600" y="473276"/>
                </a:lnTo>
                <a:lnTo>
                  <a:pt x="1977125" y="730338"/>
                </a:lnTo>
                <a:lnTo>
                  <a:pt x="1713600" y="987400"/>
                </a:lnTo>
                <a:lnTo>
                  <a:pt x="1713600" y="1463873"/>
                </a:lnTo>
                <a:lnTo>
                  <a:pt x="0" y="1463873"/>
                </a:lnTo>
                <a:close/>
              </a:path>
            </a:pathLst>
          </a:custGeom>
          <a:solidFill>
            <a:schemeClr val="bg2"/>
          </a:solidFill>
        </p:spPr>
        <p:txBody>
          <a:bodyPr wrap="square" lIns="72000" tIns="72000" rIns="72000" bIns="72000">
            <a:noAutofit/>
          </a:bodyPr>
          <a:lstStyle>
            <a:lvl1pPr marL="0" indent="0">
              <a:buFont typeface="Arial" panose="020B0604020202020204" pitchFamily="34" charset="0"/>
              <a:buNone/>
              <a:defRPr sz="1000"/>
            </a:lvl1pPr>
          </a:lstStyle>
          <a:p>
            <a:r>
              <a:rPr lang="en-GB" dirty="0"/>
              <a:t>Click icon to add picture</a:t>
            </a:r>
          </a:p>
        </p:txBody>
      </p:sp>
      <p:sp>
        <p:nvSpPr>
          <p:cNvPr id="61" name="Picture Placeholder 60">
            <a:extLst>
              <a:ext uri="{FF2B5EF4-FFF2-40B4-BE49-F238E27FC236}">
                <a16:creationId xmlns:a16="http://schemas.microsoft.com/office/drawing/2014/main" id="{D1893AA1-6A2E-4F36-8233-E3BE156733D5}"/>
              </a:ext>
            </a:extLst>
          </p:cNvPr>
          <p:cNvSpPr>
            <a:spLocks noGrp="1"/>
          </p:cNvSpPr>
          <p:nvPr>
            <p:ph type="pic" sz="quarter" idx="29"/>
          </p:nvPr>
        </p:nvSpPr>
        <p:spPr>
          <a:xfrm>
            <a:off x="9786250" y="2200078"/>
            <a:ext cx="1713600" cy="1463873"/>
          </a:xfrm>
          <a:custGeom>
            <a:avLst/>
            <a:gdLst>
              <a:gd name="connsiteX0" fmla="*/ 0 w 1713600"/>
              <a:gd name="connsiteY0" fmla="*/ 0 h 1463873"/>
              <a:gd name="connsiteX1" fmla="*/ 1713600 w 1713600"/>
              <a:gd name="connsiteY1" fmla="*/ 0 h 1463873"/>
              <a:gd name="connsiteX2" fmla="*/ 1713600 w 1713600"/>
              <a:gd name="connsiteY2" fmla="*/ 1463873 h 1463873"/>
              <a:gd name="connsiteX3" fmla="*/ 0 w 1713600"/>
              <a:gd name="connsiteY3" fmla="*/ 1463873 h 1463873"/>
              <a:gd name="connsiteX4" fmla="*/ 0 w 1713600"/>
              <a:gd name="connsiteY4" fmla="*/ 1023912 h 1463873"/>
              <a:gd name="connsiteX5" fmla="*/ 299136 w 1713600"/>
              <a:gd name="connsiteY5" fmla="*/ 730338 h 1463873"/>
              <a:gd name="connsiteX6" fmla="*/ 0 w 1713600"/>
              <a:gd name="connsiteY6" fmla="*/ 436764 h 146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3600" h="1463873">
                <a:moveTo>
                  <a:pt x="0" y="0"/>
                </a:moveTo>
                <a:lnTo>
                  <a:pt x="1713600" y="0"/>
                </a:lnTo>
                <a:lnTo>
                  <a:pt x="1713600" y="1463873"/>
                </a:lnTo>
                <a:lnTo>
                  <a:pt x="0" y="1463873"/>
                </a:lnTo>
                <a:lnTo>
                  <a:pt x="0" y="1023912"/>
                </a:lnTo>
                <a:lnTo>
                  <a:pt x="299136" y="730338"/>
                </a:lnTo>
                <a:lnTo>
                  <a:pt x="0" y="436764"/>
                </a:lnTo>
                <a:close/>
              </a:path>
            </a:pathLst>
          </a:custGeom>
          <a:solidFill>
            <a:schemeClr val="accent1"/>
          </a:solidFill>
        </p:spPr>
        <p:txBody>
          <a:bodyPr wrap="square" lIns="72000" tIns="72000" rIns="72000" bIns="72000">
            <a:noAutofit/>
          </a:bodyPr>
          <a:lstStyle>
            <a:lvl1pPr marL="0" indent="0">
              <a:buFont typeface="Arial" panose="020B0604020202020204" pitchFamily="34" charset="0"/>
              <a:buNone/>
              <a:defRPr sz="1000"/>
            </a:lvl1pPr>
          </a:lstStyle>
          <a:p>
            <a:r>
              <a:rPr lang="en-GB" dirty="0"/>
              <a:t>Click icon to add picture</a:t>
            </a:r>
          </a:p>
        </p:txBody>
      </p:sp>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692150" y="542046"/>
            <a:ext cx="10807700" cy="553998"/>
          </a:xfrm>
        </p:spPr>
        <p:txBody>
          <a:bodyPr/>
          <a:lstStyle/>
          <a:p>
            <a:r>
              <a:rPr lang="en-GB"/>
              <a:t>your title goes here</a:t>
            </a:r>
          </a:p>
        </p:txBody>
      </p:sp>
      <p:sp>
        <p:nvSpPr>
          <p:cNvPr id="5" name="Text Placeholder 4">
            <a:extLst>
              <a:ext uri="{FF2B5EF4-FFF2-40B4-BE49-F238E27FC236}">
                <a16:creationId xmlns:a16="http://schemas.microsoft.com/office/drawing/2014/main" id="{280D48D4-916E-4F76-81A6-08B8700198EC}"/>
              </a:ext>
            </a:extLst>
          </p:cNvPr>
          <p:cNvSpPr>
            <a:spLocks noGrp="1"/>
          </p:cNvSpPr>
          <p:nvPr>
            <p:ph type="body" sz="quarter" idx="10" hasCustomPrompt="1"/>
          </p:nvPr>
        </p:nvSpPr>
        <p:spPr>
          <a:xfrm>
            <a:off x="692150" y="1053312"/>
            <a:ext cx="10807700" cy="387798"/>
          </a:xfrm>
        </p:spPr>
        <p:txBody>
          <a:bodyPr>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sp>
        <p:nvSpPr>
          <p:cNvPr id="8" name="Text Placeholder 7">
            <a:extLst>
              <a:ext uri="{FF2B5EF4-FFF2-40B4-BE49-F238E27FC236}">
                <a16:creationId xmlns:a16="http://schemas.microsoft.com/office/drawing/2014/main" id="{6CD4CED9-8D03-49F1-8233-A8CA43352EA3}"/>
              </a:ext>
            </a:extLst>
          </p:cNvPr>
          <p:cNvSpPr>
            <a:spLocks noGrp="1"/>
          </p:cNvSpPr>
          <p:nvPr>
            <p:ph type="body" sz="quarter" idx="11" hasCustomPrompt="1"/>
          </p:nvPr>
        </p:nvSpPr>
        <p:spPr>
          <a:xfrm>
            <a:off x="692150" y="4181761"/>
            <a:ext cx="1712913" cy="646331"/>
          </a:xfrm>
        </p:spPr>
        <p:txBody>
          <a:bodyPr wrap="square">
            <a:spAutoFit/>
          </a:bodyPr>
          <a:lstStyle>
            <a:lvl1pPr marL="0" indent="0">
              <a:lnSpc>
                <a:spcPct val="100000"/>
              </a:lnSpc>
              <a:buFont typeface="Arial" panose="020B0604020202020204" pitchFamily="34" charset="0"/>
              <a:buNone/>
              <a:defRPr sz="1050"/>
            </a:lvl1pPr>
          </a:lstStyle>
          <a:p>
            <a:pPr lvl="0"/>
            <a:r>
              <a:rPr lang="en-GB"/>
              <a:t>Lorem ipsum </a:t>
            </a:r>
            <a:r>
              <a:rPr lang="en-GB" err="1"/>
              <a:t>dolor</a:t>
            </a:r>
            <a:r>
              <a:rPr lang="en-GB"/>
              <a:t> </a:t>
            </a:r>
            <a:r>
              <a:rPr lang="en-GB" err="1"/>
              <a:t>sitmet</a:t>
            </a:r>
            <a:r>
              <a:rPr lang="en-GB"/>
              <a:t>, </a:t>
            </a:r>
            <a:r>
              <a:rPr lang="en-GB" err="1"/>
              <a:t>consectetuer</a:t>
            </a:r>
            <a:r>
              <a:rPr lang="en-GB"/>
              <a:t> </a:t>
            </a:r>
            <a:r>
              <a:rPr lang="en-GB" err="1"/>
              <a:t>adipiscing</a:t>
            </a:r>
            <a:r>
              <a:rPr lang="en-GB"/>
              <a:t> io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endParaRPr lang="en-GB"/>
          </a:p>
        </p:txBody>
      </p:sp>
      <p:sp>
        <p:nvSpPr>
          <p:cNvPr id="10" name="Text Placeholder 9">
            <a:extLst>
              <a:ext uri="{FF2B5EF4-FFF2-40B4-BE49-F238E27FC236}">
                <a16:creationId xmlns:a16="http://schemas.microsoft.com/office/drawing/2014/main" id="{10295F9B-48DC-40EB-9D24-DB1A93D636D9}"/>
              </a:ext>
            </a:extLst>
          </p:cNvPr>
          <p:cNvSpPr>
            <a:spLocks noGrp="1"/>
          </p:cNvSpPr>
          <p:nvPr>
            <p:ph type="body" sz="quarter" idx="12" hasCustomPrompt="1"/>
          </p:nvPr>
        </p:nvSpPr>
        <p:spPr>
          <a:xfrm>
            <a:off x="692150" y="3838012"/>
            <a:ext cx="1712913" cy="338482"/>
          </a:xfrm>
        </p:spPr>
        <p:txBody>
          <a:bodyPr wrap="square" bIns="72000">
            <a:spAutoFit/>
          </a:bodyPr>
          <a:lstStyle>
            <a:lvl1pPr marL="0" indent="0" algn="l">
              <a:buFont typeface="Arial" panose="020B0604020202020204" pitchFamily="34" charset="0"/>
              <a:buNone/>
              <a:defRPr sz="1600" b="1">
                <a:solidFill>
                  <a:schemeClr val="accent1"/>
                </a:solidFill>
                <a:latin typeface="Univers" panose="02000503030000020004" pitchFamily="50" charset="0"/>
              </a:defRPr>
            </a:lvl1pPr>
          </a:lstStyle>
          <a:p>
            <a:pPr lvl="0"/>
            <a:r>
              <a:rPr lang="en-GB"/>
              <a:t>Step 1</a:t>
            </a:r>
          </a:p>
        </p:txBody>
      </p:sp>
      <p:sp>
        <p:nvSpPr>
          <p:cNvPr id="67" name="Text Placeholder 7">
            <a:extLst>
              <a:ext uri="{FF2B5EF4-FFF2-40B4-BE49-F238E27FC236}">
                <a16:creationId xmlns:a16="http://schemas.microsoft.com/office/drawing/2014/main" id="{FECDDF8B-1E64-4E9A-B424-9E75CD77A2E2}"/>
              </a:ext>
            </a:extLst>
          </p:cNvPr>
          <p:cNvSpPr>
            <a:spLocks noGrp="1"/>
          </p:cNvSpPr>
          <p:nvPr>
            <p:ph type="body" sz="quarter" idx="35" hasCustomPrompt="1"/>
          </p:nvPr>
        </p:nvSpPr>
        <p:spPr>
          <a:xfrm>
            <a:off x="2511107" y="4181761"/>
            <a:ext cx="1712913" cy="646331"/>
          </a:xfrm>
        </p:spPr>
        <p:txBody>
          <a:bodyPr wrap="square">
            <a:spAutoFit/>
          </a:bodyPr>
          <a:lstStyle>
            <a:lvl1pPr marL="0" indent="0">
              <a:lnSpc>
                <a:spcPct val="100000"/>
              </a:lnSpc>
              <a:buFont typeface="Arial" panose="020B0604020202020204" pitchFamily="34" charset="0"/>
              <a:buNone/>
              <a:defRPr sz="1050"/>
            </a:lvl1pPr>
          </a:lstStyle>
          <a:p>
            <a:pPr lvl="0"/>
            <a:r>
              <a:rPr lang="en-GB"/>
              <a:t>Lorem ipsum </a:t>
            </a:r>
            <a:r>
              <a:rPr lang="en-GB" err="1"/>
              <a:t>dolor</a:t>
            </a:r>
            <a:r>
              <a:rPr lang="en-GB"/>
              <a:t> </a:t>
            </a:r>
            <a:r>
              <a:rPr lang="en-GB" err="1"/>
              <a:t>sitmet</a:t>
            </a:r>
            <a:r>
              <a:rPr lang="en-GB"/>
              <a:t>, </a:t>
            </a:r>
            <a:r>
              <a:rPr lang="en-GB" err="1"/>
              <a:t>consectetuer</a:t>
            </a:r>
            <a:r>
              <a:rPr lang="en-GB"/>
              <a:t> </a:t>
            </a:r>
            <a:r>
              <a:rPr lang="en-GB" err="1"/>
              <a:t>adipiscing</a:t>
            </a:r>
            <a:r>
              <a:rPr lang="en-GB"/>
              <a:t> io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endParaRPr lang="en-GB"/>
          </a:p>
        </p:txBody>
      </p:sp>
      <p:sp>
        <p:nvSpPr>
          <p:cNvPr id="68" name="Text Placeholder 9">
            <a:extLst>
              <a:ext uri="{FF2B5EF4-FFF2-40B4-BE49-F238E27FC236}">
                <a16:creationId xmlns:a16="http://schemas.microsoft.com/office/drawing/2014/main" id="{096B124F-B338-40CB-BA38-5609FC1047BB}"/>
              </a:ext>
            </a:extLst>
          </p:cNvPr>
          <p:cNvSpPr>
            <a:spLocks noGrp="1"/>
          </p:cNvSpPr>
          <p:nvPr>
            <p:ph type="body" sz="quarter" idx="36" hasCustomPrompt="1"/>
          </p:nvPr>
        </p:nvSpPr>
        <p:spPr>
          <a:xfrm>
            <a:off x="2511107" y="3838012"/>
            <a:ext cx="1712913" cy="338482"/>
          </a:xfrm>
        </p:spPr>
        <p:txBody>
          <a:bodyPr wrap="square" bIns="72000">
            <a:spAutoFit/>
          </a:bodyPr>
          <a:lstStyle>
            <a:lvl1pPr marL="0" indent="0" algn="l">
              <a:buFont typeface="Arial" panose="020B0604020202020204" pitchFamily="34" charset="0"/>
              <a:buNone/>
              <a:defRPr sz="1600" b="1">
                <a:solidFill>
                  <a:schemeClr val="accent1"/>
                </a:solidFill>
                <a:latin typeface="Univers" panose="02000503030000020004" pitchFamily="50" charset="0"/>
              </a:defRPr>
            </a:lvl1pPr>
          </a:lstStyle>
          <a:p>
            <a:pPr lvl="0"/>
            <a:r>
              <a:rPr lang="en-GB"/>
              <a:t>Step 2</a:t>
            </a:r>
          </a:p>
        </p:txBody>
      </p:sp>
      <p:sp>
        <p:nvSpPr>
          <p:cNvPr id="69" name="Text Placeholder 7">
            <a:extLst>
              <a:ext uri="{FF2B5EF4-FFF2-40B4-BE49-F238E27FC236}">
                <a16:creationId xmlns:a16="http://schemas.microsoft.com/office/drawing/2014/main" id="{4A6CC1C6-307C-49C5-8199-3B501A3E42B5}"/>
              </a:ext>
            </a:extLst>
          </p:cNvPr>
          <p:cNvSpPr>
            <a:spLocks noGrp="1"/>
          </p:cNvSpPr>
          <p:nvPr>
            <p:ph type="body" sz="quarter" idx="37" hasCustomPrompt="1"/>
          </p:nvPr>
        </p:nvSpPr>
        <p:spPr>
          <a:xfrm>
            <a:off x="4330064" y="4181761"/>
            <a:ext cx="1712913" cy="646331"/>
          </a:xfrm>
        </p:spPr>
        <p:txBody>
          <a:bodyPr wrap="square">
            <a:spAutoFit/>
          </a:bodyPr>
          <a:lstStyle>
            <a:lvl1pPr marL="0" indent="0">
              <a:lnSpc>
                <a:spcPct val="100000"/>
              </a:lnSpc>
              <a:buFont typeface="Arial" panose="020B0604020202020204" pitchFamily="34" charset="0"/>
              <a:buNone/>
              <a:defRPr sz="1050"/>
            </a:lvl1pPr>
          </a:lstStyle>
          <a:p>
            <a:pPr lvl="0"/>
            <a:r>
              <a:rPr lang="en-GB"/>
              <a:t>Lorem ipsum </a:t>
            </a:r>
            <a:r>
              <a:rPr lang="en-GB" err="1"/>
              <a:t>dolor</a:t>
            </a:r>
            <a:r>
              <a:rPr lang="en-GB"/>
              <a:t> </a:t>
            </a:r>
            <a:r>
              <a:rPr lang="en-GB" err="1"/>
              <a:t>sitmet</a:t>
            </a:r>
            <a:r>
              <a:rPr lang="en-GB"/>
              <a:t>, </a:t>
            </a:r>
            <a:r>
              <a:rPr lang="en-GB" err="1"/>
              <a:t>consectetuer</a:t>
            </a:r>
            <a:r>
              <a:rPr lang="en-GB"/>
              <a:t> </a:t>
            </a:r>
            <a:r>
              <a:rPr lang="en-GB" err="1"/>
              <a:t>adipiscing</a:t>
            </a:r>
            <a:r>
              <a:rPr lang="en-GB"/>
              <a:t> io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endParaRPr lang="en-GB"/>
          </a:p>
        </p:txBody>
      </p:sp>
      <p:sp>
        <p:nvSpPr>
          <p:cNvPr id="70" name="Text Placeholder 9">
            <a:extLst>
              <a:ext uri="{FF2B5EF4-FFF2-40B4-BE49-F238E27FC236}">
                <a16:creationId xmlns:a16="http://schemas.microsoft.com/office/drawing/2014/main" id="{2ACBBEA9-628B-43ED-B058-42B2C3D24383}"/>
              </a:ext>
            </a:extLst>
          </p:cNvPr>
          <p:cNvSpPr>
            <a:spLocks noGrp="1"/>
          </p:cNvSpPr>
          <p:nvPr>
            <p:ph type="body" sz="quarter" idx="38" hasCustomPrompt="1"/>
          </p:nvPr>
        </p:nvSpPr>
        <p:spPr>
          <a:xfrm>
            <a:off x="4330064" y="3838012"/>
            <a:ext cx="1712913" cy="338482"/>
          </a:xfrm>
        </p:spPr>
        <p:txBody>
          <a:bodyPr wrap="square" bIns="72000">
            <a:spAutoFit/>
          </a:bodyPr>
          <a:lstStyle>
            <a:lvl1pPr marL="0" indent="0" algn="l">
              <a:buFont typeface="Arial" panose="020B0604020202020204" pitchFamily="34" charset="0"/>
              <a:buNone/>
              <a:defRPr sz="1600" b="1">
                <a:solidFill>
                  <a:schemeClr val="accent1"/>
                </a:solidFill>
                <a:latin typeface="Univers" panose="02000503030000020004" pitchFamily="50" charset="0"/>
              </a:defRPr>
            </a:lvl1pPr>
          </a:lstStyle>
          <a:p>
            <a:pPr lvl="0"/>
            <a:r>
              <a:rPr lang="en-GB"/>
              <a:t>Step 3</a:t>
            </a:r>
          </a:p>
        </p:txBody>
      </p:sp>
      <p:sp>
        <p:nvSpPr>
          <p:cNvPr id="71" name="Text Placeholder 7">
            <a:extLst>
              <a:ext uri="{FF2B5EF4-FFF2-40B4-BE49-F238E27FC236}">
                <a16:creationId xmlns:a16="http://schemas.microsoft.com/office/drawing/2014/main" id="{28C28784-5EE8-4FD8-A1C9-A117C5758D67}"/>
              </a:ext>
            </a:extLst>
          </p:cNvPr>
          <p:cNvSpPr>
            <a:spLocks noGrp="1"/>
          </p:cNvSpPr>
          <p:nvPr>
            <p:ph type="body" sz="quarter" idx="39" hasCustomPrompt="1"/>
          </p:nvPr>
        </p:nvSpPr>
        <p:spPr>
          <a:xfrm>
            <a:off x="6149021" y="4181761"/>
            <a:ext cx="1712913" cy="646331"/>
          </a:xfrm>
        </p:spPr>
        <p:txBody>
          <a:bodyPr wrap="square">
            <a:spAutoFit/>
          </a:bodyPr>
          <a:lstStyle>
            <a:lvl1pPr marL="0" indent="0">
              <a:lnSpc>
                <a:spcPct val="100000"/>
              </a:lnSpc>
              <a:buFont typeface="Arial" panose="020B0604020202020204" pitchFamily="34" charset="0"/>
              <a:buNone/>
              <a:defRPr sz="1050"/>
            </a:lvl1pPr>
          </a:lstStyle>
          <a:p>
            <a:pPr lvl="0"/>
            <a:r>
              <a:rPr lang="en-GB"/>
              <a:t>Lorem ipsum </a:t>
            </a:r>
            <a:r>
              <a:rPr lang="en-GB" err="1"/>
              <a:t>dolor</a:t>
            </a:r>
            <a:r>
              <a:rPr lang="en-GB"/>
              <a:t> </a:t>
            </a:r>
            <a:r>
              <a:rPr lang="en-GB" err="1"/>
              <a:t>sitmet</a:t>
            </a:r>
            <a:r>
              <a:rPr lang="en-GB"/>
              <a:t>, </a:t>
            </a:r>
            <a:r>
              <a:rPr lang="en-GB" err="1"/>
              <a:t>consectetuer</a:t>
            </a:r>
            <a:r>
              <a:rPr lang="en-GB"/>
              <a:t> </a:t>
            </a:r>
            <a:r>
              <a:rPr lang="en-GB" err="1"/>
              <a:t>adipiscing</a:t>
            </a:r>
            <a:r>
              <a:rPr lang="en-GB"/>
              <a:t> io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endParaRPr lang="en-GB"/>
          </a:p>
        </p:txBody>
      </p:sp>
      <p:sp>
        <p:nvSpPr>
          <p:cNvPr id="72" name="Text Placeholder 9">
            <a:extLst>
              <a:ext uri="{FF2B5EF4-FFF2-40B4-BE49-F238E27FC236}">
                <a16:creationId xmlns:a16="http://schemas.microsoft.com/office/drawing/2014/main" id="{6D14A6F8-F09A-4801-BCCB-3CBB2320EF38}"/>
              </a:ext>
            </a:extLst>
          </p:cNvPr>
          <p:cNvSpPr>
            <a:spLocks noGrp="1"/>
          </p:cNvSpPr>
          <p:nvPr>
            <p:ph type="body" sz="quarter" idx="40" hasCustomPrompt="1"/>
          </p:nvPr>
        </p:nvSpPr>
        <p:spPr>
          <a:xfrm>
            <a:off x="6149021" y="3838012"/>
            <a:ext cx="1712913" cy="338482"/>
          </a:xfrm>
        </p:spPr>
        <p:txBody>
          <a:bodyPr wrap="square" bIns="72000">
            <a:spAutoFit/>
          </a:bodyPr>
          <a:lstStyle>
            <a:lvl1pPr marL="0" indent="0" algn="l">
              <a:buFont typeface="Arial" panose="020B0604020202020204" pitchFamily="34" charset="0"/>
              <a:buNone/>
              <a:defRPr sz="1600" b="1">
                <a:solidFill>
                  <a:schemeClr val="accent1"/>
                </a:solidFill>
                <a:latin typeface="Univers" panose="02000503030000020004" pitchFamily="50" charset="0"/>
              </a:defRPr>
            </a:lvl1pPr>
          </a:lstStyle>
          <a:p>
            <a:pPr lvl="0"/>
            <a:r>
              <a:rPr lang="en-GB"/>
              <a:t>Step 4</a:t>
            </a:r>
          </a:p>
        </p:txBody>
      </p:sp>
      <p:sp>
        <p:nvSpPr>
          <p:cNvPr id="73" name="Text Placeholder 7">
            <a:extLst>
              <a:ext uri="{FF2B5EF4-FFF2-40B4-BE49-F238E27FC236}">
                <a16:creationId xmlns:a16="http://schemas.microsoft.com/office/drawing/2014/main" id="{64D971B2-D554-4858-9C52-79A4078BFA95}"/>
              </a:ext>
            </a:extLst>
          </p:cNvPr>
          <p:cNvSpPr>
            <a:spLocks noGrp="1"/>
          </p:cNvSpPr>
          <p:nvPr>
            <p:ph type="body" sz="quarter" idx="41" hasCustomPrompt="1"/>
          </p:nvPr>
        </p:nvSpPr>
        <p:spPr>
          <a:xfrm>
            <a:off x="7967978" y="4181761"/>
            <a:ext cx="1712913" cy="646331"/>
          </a:xfrm>
        </p:spPr>
        <p:txBody>
          <a:bodyPr wrap="square">
            <a:spAutoFit/>
          </a:bodyPr>
          <a:lstStyle>
            <a:lvl1pPr marL="0" indent="0">
              <a:lnSpc>
                <a:spcPct val="100000"/>
              </a:lnSpc>
              <a:buFont typeface="Arial" panose="020B0604020202020204" pitchFamily="34" charset="0"/>
              <a:buNone/>
              <a:defRPr sz="1050"/>
            </a:lvl1pPr>
          </a:lstStyle>
          <a:p>
            <a:pPr lvl="0"/>
            <a:r>
              <a:rPr lang="en-GB"/>
              <a:t>Lorem ipsum </a:t>
            </a:r>
            <a:r>
              <a:rPr lang="en-GB" err="1"/>
              <a:t>dolor</a:t>
            </a:r>
            <a:r>
              <a:rPr lang="en-GB"/>
              <a:t> </a:t>
            </a:r>
            <a:r>
              <a:rPr lang="en-GB" err="1"/>
              <a:t>sitmet</a:t>
            </a:r>
            <a:r>
              <a:rPr lang="en-GB"/>
              <a:t>, </a:t>
            </a:r>
            <a:r>
              <a:rPr lang="en-GB" err="1"/>
              <a:t>consectetuer</a:t>
            </a:r>
            <a:r>
              <a:rPr lang="en-GB"/>
              <a:t> </a:t>
            </a:r>
            <a:r>
              <a:rPr lang="en-GB" err="1"/>
              <a:t>adipiscing</a:t>
            </a:r>
            <a:r>
              <a:rPr lang="en-GB"/>
              <a:t> io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endParaRPr lang="en-GB"/>
          </a:p>
        </p:txBody>
      </p:sp>
      <p:sp>
        <p:nvSpPr>
          <p:cNvPr id="74" name="Text Placeholder 9">
            <a:extLst>
              <a:ext uri="{FF2B5EF4-FFF2-40B4-BE49-F238E27FC236}">
                <a16:creationId xmlns:a16="http://schemas.microsoft.com/office/drawing/2014/main" id="{D002466C-4085-4C03-8599-7086E3A39897}"/>
              </a:ext>
            </a:extLst>
          </p:cNvPr>
          <p:cNvSpPr>
            <a:spLocks noGrp="1"/>
          </p:cNvSpPr>
          <p:nvPr>
            <p:ph type="body" sz="quarter" idx="42" hasCustomPrompt="1"/>
          </p:nvPr>
        </p:nvSpPr>
        <p:spPr>
          <a:xfrm>
            <a:off x="7967978" y="3838012"/>
            <a:ext cx="1712913" cy="338482"/>
          </a:xfrm>
        </p:spPr>
        <p:txBody>
          <a:bodyPr wrap="square" bIns="72000">
            <a:spAutoFit/>
          </a:bodyPr>
          <a:lstStyle>
            <a:lvl1pPr marL="0" indent="0" algn="l">
              <a:buFont typeface="Arial" panose="020B0604020202020204" pitchFamily="34" charset="0"/>
              <a:buNone/>
              <a:defRPr sz="1600" b="1">
                <a:solidFill>
                  <a:schemeClr val="accent1"/>
                </a:solidFill>
                <a:latin typeface="Univers" panose="02000503030000020004" pitchFamily="50" charset="0"/>
              </a:defRPr>
            </a:lvl1pPr>
          </a:lstStyle>
          <a:p>
            <a:pPr lvl="0"/>
            <a:r>
              <a:rPr lang="en-GB"/>
              <a:t>Step 5</a:t>
            </a:r>
          </a:p>
        </p:txBody>
      </p:sp>
      <p:sp>
        <p:nvSpPr>
          <p:cNvPr id="75" name="Text Placeholder 7">
            <a:extLst>
              <a:ext uri="{FF2B5EF4-FFF2-40B4-BE49-F238E27FC236}">
                <a16:creationId xmlns:a16="http://schemas.microsoft.com/office/drawing/2014/main" id="{446D7265-5745-4500-8D4F-4024D552ABD3}"/>
              </a:ext>
            </a:extLst>
          </p:cNvPr>
          <p:cNvSpPr>
            <a:spLocks noGrp="1"/>
          </p:cNvSpPr>
          <p:nvPr>
            <p:ph type="body" sz="quarter" idx="43" hasCustomPrompt="1"/>
          </p:nvPr>
        </p:nvSpPr>
        <p:spPr>
          <a:xfrm>
            <a:off x="9786937" y="4181761"/>
            <a:ext cx="1712913" cy="646331"/>
          </a:xfrm>
        </p:spPr>
        <p:txBody>
          <a:bodyPr wrap="square">
            <a:spAutoFit/>
          </a:bodyPr>
          <a:lstStyle>
            <a:lvl1pPr marL="0" indent="0">
              <a:lnSpc>
                <a:spcPct val="100000"/>
              </a:lnSpc>
              <a:buFont typeface="Arial" panose="020B0604020202020204" pitchFamily="34" charset="0"/>
              <a:buNone/>
              <a:defRPr sz="1050"/>
            </a:lvl1pPr>
          </a:lstStyle>
          <a:p>
            <a:pPr lvl="0"/>
            <a:r>
              <a:rPr lang="en-GB"/>
              <a:t>Lorem ipsum </a:t>
            </a:r>
            <a:r>
              <a:rPr lang="en-GB" err="1"/>
              <a:t>dolor</a:t>
            </a:r>
            <a:r>
              <a:rPr lang="en-GB"/>
              <a:t> </a:t>
            </a:r>
            <a:r>
              <a:rPr lang="en-GB" err="1"/>
              <a:t>sitmet</a:t>
            </a:r>
            <a:r>
              <a:rPr lang="en-GB"/>
              <a:t>, </a:t>
            </a:r>
            <a:r>
              <a:rPr lang="en-GB" err="1"/>
              <a:t>consectetuer</a:t>
            </a:r>
            <a:r>
              <a:rPr lang="en-GB"/>
              <a:t> </a:t>
            </a:r>
            <a:r>
              <a:rPr lang="en-GB" err="1"/>
              <a:t>adipiscing</a:t>
            </a:r>
            <a:r>
              <a:rPr lang="en-GB"/>
              <a:t> io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endParaRPr lang="en-GB"/>
          </a:p>
        </p:txBody>
      </p:sp>
      <p:sp>
        <p:nvSpPr>
          <p:cNvPr id="76" name="Text Placeholder 9">
            <a:extLst>
              <a:ext uri="{FF2B5EF4-FFF2-40B4-BE49-F238E27FC236}">
                <a16:creationId xmlns:a16="http://schemas.microsoft.com/office/drawing/2014/main" id="{A467879B-0CD4-4D65-9C67-345A9351AD59}"/>
              </a:ext>
            </a:extLst>
          </p:cNvPr>
          <p:cNvSpPr>
            <a:spLocks noGrp="1"/>
          </p:cNvSpPr>
          <p:nvPr>
            <p:ph type="body" sz="quarter" idx="44" hasCustomPrompt="1"/>
          </p:nvPr>
        </p:nvSpPr>
        <p:spPr>
          <a:xfrm>
            <a:off x="9786937" y="3838012"/>
            <a:ext cx="1712913" cy="338482"/>
          </a:xfrm>
        </p:spPr>
        <p:txBody>
          <a:bodyPr wrap="square" bIns="72000">
            <a:spAutoFit/>
          </a:bodyPr>
          <a:lstStyle>
            <a:lvl1pPr marL="0" indent="0" algn="l">
              <a:buFont typeface="Arial" panose="020B0604020202020204" pitchFamily="34" charset="0"/>
              <a:buNone/>
              <a:defRPr sz="1600" b="1">
                <a:solidFill>
                  <a:schemeClr val="accent1"/>
                </a:solidFill>
                <a:latin typeface="Univers" panose="02000503030000020004" pitchFamily="50" charset="0"/>
              </a:defRPr>
            </a:lvl1pPr>
          </a:lstStyle>
          <a:p>
            <a:pPr lvl="0"/>
            <a:r>
              <a:rPr lang="en-GB"/>
              <a:t>Step 6</a:t>
            </a:r>
          </a:p>
        </p:txBody>
      </p:sp>
      <p:sp>
        <p:nvSpPr>
          <p:cNvPr id="77" name="Picture Placeholder 8">
            <a:extLst>
              <a:ext uri="{FF2B5EF4-FFF2-40B4-BE49-F238E27FC236}">
                <a16:creationId xmlns:a16="http://schemas.microsoft.com/office/drawing/2014/main" id="{20032EA5-8498-4559-B97F-D90048A84B34}"/>
              </a:ext>
            </a:extLst>
          </p:cNvPr>
          <p:cNvSpPr>
            <a:spLocks noGrp="1"/>
          </p:cNvSpPr>
          <p:nvPr>
            <p:ph type="pic" sz="quarter" idx="45" hasCustomPrompt="1"/>
          </p:nvPr>
        </p:nvSpPr>
        <p:spPr>
          <a:xfrm>
            <a:off x="1212006" y="2595762"/>
            <a:ext cx="673200" cy="673200"/>
          </a:xfrm>
          <a:noFill/>
        </p:spPr>
        <p:txBody>
          <a:bodyPr lIns="36000" tIns="36000" rIns="36000" bIns="36000">
            <a:noAutofit/>
          </a:bodyPr>
          <a:lstStyle>
            <a:lvl1pPr marL="0" indent="0">
              <a:buFont typeface="Arial" panose="020B0604020202020204" pitchFamily="34" charset="0"/>
              <a:buNone/>
              <a:defRPr sz="1000"/>
            </a:lvl1pPr>
          </a:lstStyle>
          <a:p>
            <a:r>
              <a:rPr lang="en-GB" noProof="0" dirty="0"/>
              <a:t>Add icon</a:t>
            </a:r>
          </a:p>
        </p:txBody>
      </p:sp>
      <p:sp>
        <p:nvSpPr>
          <p:cNvPr id="78" name="Picture Placeholder 8">
            <a:extLst>
              <a:ext uri="{FF2B5EF4-FFF2-40B4-BE49-F238E27FC236}">
                <a16:creationId xmlns:a16="http://schemas.microsoft.com/office/drawing/2014/main" id="{27D95754-26F2-473F-9711-6F01336DE943}"/>
              </a:ext>
            </a:extLst>
          </p:cNvPr>
          <p:cNvSpPr>
            <a:spLocks noGrp="1"/>
          </p:cNvSpPr>
          <p:nvPr>
            <p:ph type="pic" sz="quarter" idx="46" hasCustomPrompt="1"/>
          </p:nvPr>
        </p:nvSpPr>
        <p:spPr>
          <a:xfrm>
            <a:off x="3030963" y="2595762"/>
            <a:ext cx="673200" cy="673200"/>
          </a:xfrm>
          <a:noFill/>
        </p:spPr>
        <p:txBody>
          <a:bodyPr lIns="36000" tIns="36000" rIns="36000" bIns="36000">
            <a:noAutofit/>
          </a:bodyPr>
          <a:lstStyle>
            <a:lvl1pPr marL="0" indent="0">
              <a:buFont typeface="Arial" panose="020B0604020202020204" pitchFamily="34" charset="0"/>
              <a:buNone/>
              <a:defRPr sz="1000"/>
            </a:lvl1pPr>
          </a:lstStyle>
          <a:p>
            <a:r>
              <a:rPr lang="en-GB" noProof="0" dirty="0"/>
              <a:t>Add icon</a:t>
            </a:r>
          </a:p>
        </p:txBody>
      </p:sp>
      <p:sp>
        <p:nvSpPr>
          <p:cNvPr id="79" name="Picture Placeholder 8">
            <a:extLst>
              <a:ext uri="{FF2B5EF4-FFF2-40B4-BE49-F238E27FC236}">
                <a16:creationId xmlns:a16="http://schemas.microsoft.com/office/drawing/2014/main" id="{45CD7FAA-FDF6-4452-ADD3-6BE821683CC2}"/>
              </a:ext>
            </a:extLst>
          </p:cNvPr>
          <p:cNvSpPr>
            <a:spLocks noGrp="1"/>
          </p:cNvSpPr>
          <p:nvPr>
            <p:ph type="pic" sz="quarter" idx="47" hasCustomPrompt="1"/>
          </p:nvPr>
        </p:nvSpPr>
        <p:spPr>
          <a:xfrm>
            <a:off x="4849920" y="2595762"/>
            <a:ext cx="673200" cy="673200"/>
          </a:xfrm>
          <a:noFill/>
        </p:spPr>
        <p:txBody>
          <a:bodyPr lIns="36000" tIns="36000" rIns="36000" bIns="36000">
            <a:noAutofit/>
          </a:bodyPr>
          <a:lstStyle>
            <a:lvl1pPr marL="0" indent="0">
              <a:buFont typeface="Arial" panose="020B0604020202020204" pitchFamily="34" charset="0"/>
              <a:buNone/>
              <a:defRPr sz="1000"/>
            </a:lvl1pPr>
          </a:lstStyle>
          <a:p>
            <a:r>
              <a:rPr lang="en-GB" noProof="0" dirty="0"/>
              <a:t>Add icon</a:t>
            </a:r>
          </a:p>
        </p:txBody>
      </p:sp>
      <p:sp>
        <p:nvSpPr>
          <p:cNvPr id="80" name="Picture Placeholder 8">
            <a:extLst>
              <a:ext uri="{FF2B5EF4-FFF2-40B4-BE49-F238E27FC236}">
                <a16:creationId xmlns:a16="http://schemas.microsoft.com/office/drawing/2014/main" id="{A6A5BACF-2516-405D-86D6-585B225CA1E5}"/>
              </a:ext>
            </a:extLst>
          </p:cNvPr>
          <p:cNvSpPr>
            <a:spLocks noGrp="1"/>
          </p:cNvSpPr>
          <p:nvPr>
            <p:ph type="pic" sz="quarter" idx="48" hasCustomPrompt="1"/>
          </p:nvPr>
        </p:nvSpPr>
        <p:spPr>
          <a:xfrm>
            <a:off x="6668877" y="2595762"/>
            <a:ext cx="673200" cy="673200"/>
          </a:xfrm>
          <a:noFill/>
        </p:spPr>
        <p:txBody>
          <a:bodyPr lIns="36000" tIns="36000" rIns="36000" bIns="36000">
            <a:noAutofit/>
          </a:bodyPr>
          <a:lstStyle>
            <a:lvl1pPr marL="0" indent="0">
              <a:buFont typeface="Arial" panose="020B0604020202020204" pitchFamily="34" charset="0"/>
              <a:buNone/>
              <a:defRPr sz="1000"/>
            </a:lvl1pPr>
          </a:lstStyle>
          <a:p>
            <a:r>
              <a:rPr lang="en-GB" noProof="0" dirty="0"/>
              <a:t>Add icon</a:t>
            </a:r>
          </a:p>
        </p:txBody>
      </p:sp>
      <p:sp>
        <p:nvSpPr>
          <p:cNvPr id="81" name="Picture Placeholder 8">
            <a:extLst>
              <a:ext uri="{FF2B5EF4-FFF2-40B4-BE49-F238E27FC236}">
                <a16:creationId xmlns:a16="http://schemas.microsoft.com/office/drawing/2014/main" id="{C8D91F87-1A18-4A04-B50F-50271B873733}"/>
              </a:ext>
            </a:extLst>
          </p:cNvPr>
          <p:cNvSpPr>
            <a:spLocks noGrp="1"/>
          </p:cNvSpPr>
          <p:nvPr>
            <p:ph type="pic" sz="quarter" idx="49" hasCustomPrompt="1"/>
          </p:nvPr>
        </p:nvSpPr>
        <p:spPr>
          <a:xfrm>
            <a:off x="8487834" y="2595762"/>
            <a:ext cx="673200" cy="673200"/>
          </a:xfrm>
          <a:noFill/>
        </p:spPr>
        <p:txBody>
          <a:bodyPr lIns="36000" tIns="36000" rIns="36000" bIns="36000">
            <a:noAutofit/>
          </a:bodyPr>
          <a:lstStyle>
            <a:lvl1pPr marL="0" indent="0">
              <a:buFont typeface="Arial" panose="020B0604020202020204" pitchFamily="34" charset="0"/>
              <a:buNone/>
              <a:defRPr sz="1000"/>
            </a:lvl1pPr>
          </a:lstStyle>
          <a:p>
            <a:r>
              <a:rPr lang="en-GB" noProof="0" dirty="0"/>
              <a:t>Add icon</a:t>
            </a:r>
          </a:p>
        </p:txBody>
      </p:sp>
      <p:sp>
        <p:nvSpPr>
          <p:cNvPr id="82" name="Picture Placeholder 8">
            <a:extLst>
              <a:ext uri="{FF2B5EF4-FFF2-40B4-BE49-F238E27FC236}">
                <a16:creationId xmlns:a16="http://schemas.microsoft.com/office/drawing/2014/main" id="{8BACC94D-693A-4F95-A970-471C21B1240C}"/>
              </a:ext>
            </a:extLst>
          </p:cNvPr>
          <p:cNvSpPr>
            <a:spLocks noGrp="1"/>
          </p:cNvSpPr>
          <p:nvPr>
            <p:ph type="pic" sz="quarter" idx="50" hasCustomPrompt="1"/>
          </p:nvPr>
        </p:nvSpPr>
        <p:spPr>
          <a:xfrm>
            <a:off x="10306793" y="2595762"/>
            <a:ext cx="673200" cy="673200"/>
          </a:xfrm>
          <a:noFill/>
        </p:spPr>
        <p:txBody>
          <a:bodyPr lIns="36000" tIns="36000" rIns="36000" bIns="36000">
            <a:noAutofit/>
          </a:bodyPr>
          <a:lstStyle>
            <a:lvl1pPr marL="0" indent="0">
              <a:buFont typeface="Arial" panose="020B0604020202020204" pitchFamily="34" charset="0"/>
              <a:buNone/>
              <a:defRPr sz="1000"/>
            </a:lvl1pPr>
          </a:lstStyle>
          <a:p>
            <a:r>
              <a:rPr lang="en-GB" noProof="0" dirty="0"/>
              <a:t>Add icon</a:t>
            </a:r>
          </a:p>
        </p:txBody>
      </p:sp>
    </p:spTree>
    <p:extLst>
      <p:ext uri="{BB962C8B-B14F-4D97-AF65-F5344CB8AC3E}">
        <p14:creationId xmlns:p14="http://schemas.microsoft.com/office/powerpoint/2010/main" val="3119180348"/>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sual steps 2">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C0EB86C0-6D22-FF7B-DEE4-549A0F13BF12}"/>
              </a:ext>
            </a:extLst>
          </p:cNvPr>
          <p:cNvSpPr>
            <a:spLocks noGrp="1"/>
          </p:cNvSpPr>
          <p:nvPr>
            <p:ph type="body" sz="quarter" idx="46" hasCustomPrompt="1"/>
          </p:nvPr>
        </p:nvSpPr>
        <p:spPr>
          <a:xfrm>
            <a:off x="2510422" y="2200079"/>
            <a:ext cx="1977125" cy="1463873"/>
          </a:xfrm>
          <a:custGeom>
            <a:avLst/>
            <a:gdLst>
              <a:gd name="connsiteX0" fmla="*/ 1 w 1977125"/>
              <a:gd name="connsiteY0" fmla="*/ 436768 h 1463873"/>
              <a:gd name="connsiteX1" fmla="*/ 1 w 1977125"/>
              <a:gd name="connsiteY1" fmla="*/ 1023916 h 1463873"/>
              <a:gd name="connsiteX2" fmla="*/ 299138 w 1977125"/>
              <a:gd name="connsiteY2" fmla="*/ 730342 h 1463873"/>
              <a:gd name="connsiteX3" fmla="*/ 0 w 1977125"/>
              <a:gd name="connsiteY3" fmla="*/ 0 h 1463873"/>
              <a:gd name="connsiteX4" fmla="*/ 1713600 w 1977125"/>
              <a:gd name="connsiteY4" fmla="*/ 0 h 1463873"/>
              <a:gd name="connsiteX5" fmla="*/ 1713600 w 1977125"/>
              <a:gd name="connsiteY5" fmla="*/ 473274 h 1463873"/>
              <a:gd name="connsiteX6" fmla="*/ 1977125 w 1977125"/>
              <a:gd name="connsiteY6" fmla="*/ 730337 h 1463873"/>
              <a:gd name="connsiteX7" fmla="*/ 1713600 w 1977125"/>
              <a:gd name="connsiteY7" fmla="*/ 987399 h 1463873"/>
              <a:gd name="connsiteX8" fmla="*/ 1713600 w 1977125"/>
              <a:gd name="connsiteY8" fmla="*/ 1463873 h 1463873"/>
              <a:gd name="connsiteX9" fmla="*/ 0 w 1977125"/>
              <a:gd name="connsiteY9" fmla="*/ 1463873 h 146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7125" h="1463873">
                <a:moveTo>
                  <a:pt x="1" y="436768"/>
                </a:moveTo>
                <a:lnTo>
                  <a:pt x="1" y="1023916"/>
                </a:lnTo>
                <a:lnTo>
                  <a:pt x="299138" y="730342"/>
                </a:lnTo>
                <a:close/>
                <a:moveTo>
                  <a:pt x="0" y="0"/>
                </a:moveTo>
                <a:lnTo>
                  <a:pt x="1713600" y="0"/>
                </a:lnTo>
                <a:lnTo>
                  <a:pt x="1713600" y="473274"/>
                </a:lnTo>
                <a:lnTo>
                  <a:pt x="1977125" y="730337"/>
                </a:lnTo>
                <a:lnTo>
                  <a:pt x="1713600" y="987399"/>
                </a:lnTo>
                <a:lnTo>
                  <a:pt x="1713600" y="1463873"/>
                </a:lnTo>
                <a:lnTo>
                  <a:pt x="0" y="1463873"/>
                </a:lnTo>
                <a:close/>
              </a:path>
            </a:pathLst>
          </a:custGeom>
          <a:solidFill>
            <a:srgbClr val="F9A7AF"/>
          </a:solidFill>
        </p:spPr>
        <p:txBody>
          <a:bodyPr wrap="square" lIns="432000" rIns="288000" anchor="ctr">
            <a:noAutofit/>
          </a:bodyPr>
          <a:lstStyle>
            <a:lvl1pPr marL="0" indent="0" algn="l">
              <a:lnSpc>
                <a:spcPct val="100000"/>
              </a:lnSpc>
              <a:spcBef>
                <a:spcPts val="0"/>
              </a:spcBef>
              <a:buFont typeface="Arial" panose="020B0604020202020204" pitchFamily="34" charset="0"/>
              <a:buNone/>
              <a:defRPr sz="2000" b="1" cap="all" baseline="0">
                <a:solidFill>
                  <a:schemeClr val="bg1"/>
                </a:solidFill>
                <a:latin typeface="+mj-lt"/>
              </a:defRPr>
            </a:lvl1pPr>
            <a:lvl2pPr marL="357188" indent="0">
              <a:buNone/>
              <a:defRPr/>
            </a:lvl2pPr>
          </a:lstStyle>
          <a:p>
            <a:pPr lvl="0"/>
            <a:r>
              <a:rPr lang="en-GB"/>
              <a:t>Lorem</a:t>
            </a:r>
            <a:br>
              <a:rPr lang="en-GB"/>
            </a:br>
            <a:r>
              <a:rPr lang="en-GB"/>
              <a:t>ipsum</a:t>
            </a:r>
          </a:p>
        </p:txBody>
      </p:sp>
      <p:sp>
        <p:nvSpPr>
          <p:cNvPr id="37" name="Text Placeholder 36">
            <a:extLst>
              <a:ext uri="{FF2B5EF4-FFF2-40B4-BE49-F238E27FC236}">
                <a16:creationId xmlns:a16="http://schemas.microsoft.com/office/drawing/2014/main" id="{C1007089-2860-ECF2-1BA8-89D8A207072F}"/>
              </a:ext>
            </a:extLst>
          </p:cNvPr>
          <p:cNvSpPr>
            <a:spLocks noGrp="1"/>
          </p:cNvSpPr>
          <p:nvPr>
            <p:ph type="body" sz="quarter" idx="50" hasCustomPrompt="1"/>
          </p:nvPr>
        </p:nvSpPr>
        <p:spPr>
          <a:xfrm>
            <a:off x="9786250" y="2200079"/>
            <a:ext cx="1713600" cy="1463873"/>
          </a:xfrm>
          <a:custGeom>
            <a:avLst/>
            <a:gdLst>
              <a:gd name="connsiteX0" fmla="*/ 0 w 1713600"/>
              <a:gd name="connsiteY0" fmla="*/ 0 h 1463873"/>
              <a:gd name="connsiteX1" fmla="*/ 1713600 w 1713600"/>
              <a:gd name="connsiteY1" fmla="*/ 0 h 1463873"/>
              <a:gd name="connsiteX2" fmla="*/ 1713600 w 1713600"/>
              <a:gd name="connsiteY2" fmla="*/ 1463873 h 1463873"/>
              <a:gd name="connsiteX3" fmla="*/ 0 w 1713600"/>
              <a:gd name="connsiteY3" fmla="*/ 1463873 h 1463873"/>
              <a:gd name="connsiteX4" fmla="*/ 0 w 1713600"/>
              <a:gd name="connsiteY4" fmla="*/ 1023912 h 1463873"/>
              <a:gd name="connsiteX5" fmla="*/ 299136 w 1713600"/>
              <a:gd name="connsiteY5" fmla="*/ 730338 h 1463873"/>
              <a:gd name="connsiteX6" fmla="*/ 0 w 1713600"/>
              <a:gd name="connsiteY6" fmla="*/ 436764 h 146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3600" h="1463873">
                <a:moveTo>
                  <a:pt x="0" y="0"/>
                </a:moveTo>
                <a:lnTo>
                  <a:pt x="1713600" y="0"/>
                </a:lnTo>
                <a:lnTo>
                  <a:pt x="1713600" y="1463873"/>
                </a:lnTo>
                <a:lnTo>
                  <a:pt x="0" y="1463873"/>
                </a:lnTo>
                <a:lnTo>
                  <a:pt x="0" y="1023912"/>
                </a:lnTo>
                <a:lnTo>
                  <a:pt x="299136" y="730338"/>
                </a:lnTo>
                <a:lnTo>
                  <a:pt x="0" y="436764"/>
                </a:lnTo>
                <a:close/>
              </a:path>
            </a:pathLst>
          </a:custGeom>
          <a:solidFill>
            <a:schemeClr val="accent1"/>
          </a:solidFill>
        </p:spPr>
        <p:txBody>
          <a:bodyPr wrap="square" lIns="432000" rIns="72000" anchor="ctr">
            <a:noAutofit/>
          </a:bodyPr>
          <a:lstStyle>
            <a:lvl1pPr marL="0" indent="0" algn="l">
              <a:lnSpc>
                <a:spcPct val="100000"/>
              </a:lnSpc>
              <a:spcBef>
                <a:spcPts val="0"/>
              </a:spcBef>
              <a:buFont typeface="Arial" panose="020B0604020202020204" pitchFamily="34" charset="0"/>
              <a:buNone/>
              <a:defRPr sz="2000" b="1" cap="all" baseline="0">
                <a:solidFill>
                  <a:schemeClr val="bg1"/>
                </a:solidFill>
                <a:latin typeface="+mj-lt"/>
              </a:defRPr>
            </a:lvl1pPr>
            <a:lvl2pPr marL="357188" indent="0">
              <a:buNone/>
              <a:defRPr/>
            </a:lvl2pPr>
          </a:lstStyle>
          <a:p>
            <a:pPr lvl="0"/>
            <a:r>
              <a:rPr lang="en-GB"/>
              <a:t>Lorem</a:t>
            </a:r>
            <a:br>
              <a:rPr lang="en-GB"/>
            </a:br>
            <a:r>
              <a:rPr lang="en-GB"/>
              <a:t>ipsum</a:t>
            </a:r>
          </a:p>
        </p:txBody>
      </p:sp>
      <p:sp>
        <p:nvSpPr>
          <p:cNvPr id="31" name="Text Placeholder 30">
            <a:extLst>
              <a:ext uri="{FF2B5EF4-FFF2-40B4-BE49-F238E27FC236}">
                <a16:creationId xmlns:a16="http://schemas.microsoft.com/office/drawing/2014/main" id="{30C92D0F-56E4-AA2A-9CE2-D09805C84015}"/>
              </a:ext>
            </a:extLst>
          </p:cNvPr>
          <p:cNvSpPr>
            <a:spLocks noGrp="1"/>
          </p:cNvSpPr>
          <p:nvPr>
            <p:ph type="body" sz="quarter" idx="45" hasCustomPrompt="1"/>
          </p:nvPr>
        </p:nvSpPr>
        <p:spPr>
          <a:xfrm>
            <a:off x="691465" y="2200078"/>
            <a:ext cx="1977125" cy="1463873"/>
          </a:xfrm>
          <a:custGeom>
            <a:avLst/>
            <a:gdLst>
              <a:gd name="connsiteX0" fmla="*/ 0 w 1977125"/>
              <a:gd name="connsiteY0" fmla="*/ 0 h 1463873"/>
              <a:gd name="connsiteX1" fmla="*/ 1713600 w 1977125"/>
              <a:gd name="connsiteY1" fmla="*/ 0 h 1463873"/>
              <a:gd name="connsiteX2" fmla="*/ 1713600 w 1977125"/>
              <a:gd name="connsiteY2" fmla="*/ 473274 h 1463873"/>
              <a:gd name="connsiteX3" fmla="*/ 1977125 w 1977125"/>
              <a:gd name="connsiteY3" fmla="*/ 730337 h 1463873"/>
              <a:gd name="connsiteX4" fmla="*/ 1713600 w 1977125"/>
              <a:gd name="connsiteY4" fmla="*/ 987399 h 1463873"/>
              <a:gd name="connsiteX5" fmla="*/ 1713600 w 1977125"/>
              <a:gd name="connsiteY5" fmla="*/ 1463873 h 1463873"/>
              <a:gd name="connsiteX6" fmla="*/ 0 w 1977125"/>
              <a:gd name="connsiteY6" fmla="*/ 1463873 h 146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7125" h="1463873">
                <a:moveTo>
                  <a:pt x="0" y="0"/>
                </a:moveTo>
                <a:lnTo>
                  <a:pt x="1713600" y="0"/>
                </a:lnTo>
                <a:lnTo>
                  <a:pt x="1713600" y="473274"/>
                </a:lnTo>
                <a:lnTo>
                  <a:pt x="1977125" y="730337"/>
                </a:lnTo>
                <a:lnTo>
                  <a:pt x="1713600" y="987399"/>
                </a:lnTo>
                <a:lnTo>
                  <a:pt x="1713600" y="1463873"/>
                </a:lnTo>
                <a:lnTo>
                  <a:pt x="0" y="1463873"/>
                </a:lnTo>
                <a:close/>
              </a:path>
            </a:pathLst>
          </a:custGeom>
          <a:solidFill>
            <a:srgbClr val="FBC3C7"/>
          </a:solidFill>
        </p:spPr>
        <p:txBody>
          <a:bodyPr wrap="square" lIns="468000" rIns="288000" anchor="ctr">
            <a:noAutofit/>
          </a:bodyPr>
          <a:lstStyle>
            <a:lvl1pPr marL="0" indent="0" algn="l">
              <a:lnSpc>
                <a:spcPct val="100000"/>
              </a:lnSpc>
              <a:spcBef>
                <a:spcPts val="0"/>
              </a:spcBef>
              <a:buFont typeface="Arial" panose="020B0604020202020204" pitchFamily="34" charset="0"/>
              <a:buNone/>
              <a:defRPr sz="2000" b="1" cap="all" baseline="0">
                <a:solidFill>
                  <a:schemeClr val="bg1"/>
                </a:solidFill>
                <a:latin typeface="+mj-lt"/>
              </a:defRPr>
            </a:lvl1pPr>
            <a:lvl2pPr marL="357188" indent="0">
              <a:buNone/>
              <a:defRPr/>
            </a:lvl2pPr>
          </a:lstStyle>
          <a:p>
            <a:pPr lvl="0"/>
            <a:r>
              <a:rPr lang="en-GB"/>
              <a:t>Lorem</a:t>
            </a:r>
            <a:br>
              <a:rPr lang="en-GB"/>
            </a:br>
            <a:r>
              <a:rPr lang="en-GB"/>
              <a:t>ipsum</a:t>
            </a:r>
          </a:p>
        </p:txBody>
      </p:sp>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692150" y="542046"/>
            <a:ext cx="10807700" cy="553998"/>
          </a:xfrm>
        </p:spPr>
        <p:txBody>
          <a:bodyPr/>
          <a:lstStyle/>
          <a:p>
            <a:r>
              <a:rPr lang="en-GB"/>
              <a:t>your title goes here</a:t>
            </a:r>
          </a:p>
        </p:txBody>
      </p:sp>
      <p:sp>
        <p:nvSpPr>
          <p:cNvPr id="5" name="Text Placeholder 4">
            <a:extLst>
              <a:ext uri="{FF2B5EF4-FFF2-40B4-BE49-F238E27FC236}">
                <a16:creationId xmlns:a16="http://schemas.microsoft.com/office/drawing/2014/main" id="{280D48D4-916E-4F76-81A6-08B8700198EC}"/>
              </a:ext>
            </a:extLst>
          </p:cNvPr>
          <p:cNvSpPr>
            <a:spLocks noGrp="1"/>
          </p:cNvSpPr>
          <p:nvPr>
            <p:ph type="body" sz="quarter" idx="10" hasCustomPrompt="1"/>
          </p:nvPr>
        </p:nvSpPr>
        <p:spPr>
          <a:xfrm>
            <a:off x="692150" y="1053312"/>
            <a:ext cx="10807700" cy="387798"/>
          </a:xfrm>
        </p:spPr>
        <p:txBody>
          <a:bodyPr>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sp>
        <p:nvSpPr>
          <p:cNvPr id="8" name="Text Placeholder 7">
            <a:extLst>
              <a:ext uri="{FF2B5EF4-FFF2-40B4-BE49-F238E27FC236}">
                <a16:creationId xmlns:a16="http://schemas.microsoft.com/office/drawing/2014/main" id="{6CD4CED9-8D03-49F1-8233-A8CA43352EA3}"/>
              </a:ext>
            </a:extLst>
          </p:cNvPr>
          <p:cNvSpPr>
            <a:spLocks noGrp="1"/>
          </p:cNvSpPr>
          <p:nvPr>
            <p:ph type="body" sz="quarter" idx="11" hasCustomPrompt="1"/>
          </p:nvPr>
        </p:nvSpPr>
        <p:spPr>
          <a:xfrm>
            <a:off x="692150" y="4181761"/>
            <a:ext cx="1712913" cy="646331"/>
          </a:xfrm>
        </p:spPr>
        <p:txBody>
          <a:bodyPr wrap="square">
            <a:spAutoFit/>
          </a:bodyPr>
          <a:lstStyle>
            <a:lvl1pPr marL="0" indent="0">
              <a:lnSpc>
                <a:spcPct val="100000"/>
              </a:lnSpc>
              <a:buFont typeface="Arial" panose="020B0604020202020204" pitchFamily="34" charset="0"/>
              <a:buNone/>
              <a:defRPr sz="1050"/>
            </a:lvl1pPr>
          </a:lstStyle>
          <a:p>
            <a:pPr lvl="0"/>
            <a:r>
              <a:rPr lang="en-GB"/>
              <a:t>Lorem ipsum </a:t>
            </a:r>
            <a:r>
              <a:rPr lang="en-GB" err="1"/>
              <a:t>dolor</a:t>
            </a:r>
            <a:r>
              <a:rPr lang="en-GB"/>
              <a:t> </a:t>
            </a:r>
            <a:r>
              <a:rPr lang="en-GB" err="1"/>
              <a:t>sitmet</a:t>
            </a:r>
            <a:r>
              <a:rPr lang="en-GB"/>
              <a:t>, </a:t>
            </a:r>
            <a:r>
              <a:rPr lang="en-GB" err="1"/>
              <a:t>consectetuer</a:t>
            </a:r>
            <a:r>
              <a:rPr lang="en-GB"/>
              <a:t> </a:t>
            </a:r>
            <a:r>
              <a:rPr lang="en-GB" err="1"/>
              <a:t>adipiscing</a:t>
            </a:r>
            <a:r>
              <a:rPr lang="en-GB"/>
              <a:t> io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endParaRPr lang="en-GB"/>
          </a:p>
        </p:txBody>
      </p:sp>
      <p:sp>
        <p:nvSpPr>
          <p:cNvPr id="10" name="Text Placeholder 9">
            <a:extLst>
              <a:ext uri="{FF2B5EF4-FFF2-40B4-BE49-F238E27FC236}">
                <a16:creationId xmlns:a16="http://schemas.microsoft.com/office/drawing/2014/main" id="{10295F9B-48DC-40EB-9D24-DB1A93D636D9}"/>
              </a:ext>
            </a:extLst>
          </p:cNvPr>
          <p:cNvSpPr>
            <a:spLocks noGrp="1"/>
          </p:cNvSpPr>
          <p:nvPr>
            <p:ph type="body" sz="quarter" idx="12" hasCustomPrompt="1"/>
          </p:nvPr>
        </p:nvSpPr>
        <p:spPr>
          <a:xfrm>
            <a:off x="692150" y="3838012"/>
            <a:ext cx="1712913" cy="338482"/>
          </a:xfrm>
        </p:spPr>
        <p:txBody>
          <a:bodyPr wrap="square" bIns="72000">
            <a:spAutoFit/>
          </a:bodyPr>
          <a:lstStyle>
            <a:lvl1pPr marL="0" indent="0" algn="l">
              <a:buFont typeface="Arial" panose="020B0604020202020204" pitchFamily="34" charset="0"/>
              <a:buNone/>
              <a:defRPr sz="1600" b="1">
                <a:solidFill>
                  <a:schemeClr val="accent1"/>
                </a:solidFill>
                <a:latin typeface="Univers" panose="02000503030000020004" pitchFamily="50" charset="0"/>
              </a:defRPr>
            </a:lvl1pPr>
          </a:lstStyle>
          <a:p>
            <a:pPr lvl="0"/>
            <a:r>
              <a:rPr lang="en-GB"/>
              <a:t>Step 1</a:t>
            </a:r>
          </a:p>
        </p:txBody>
      </p:sp>
      <p:sp>
        <p:nvSpPr>
          <p:cNvPr id="67" name="Text Placeholder 7">
            <a:extLst>
              <a:ext uri="{FF2B5EF4-FFF2-40B4-BE49-F238E27FC236}">
                <a16:creationId xmlns:a16="http://schemas.microsoft.com/office/drawing/2014/main" id="{FECDDF8B-1E64-4E9A-B424-9E75CD77A2E2}"/>
              </a:ext>
            </a:extLst>
          </p:cNvPr>
          <p:cNvSpPr>
            <a:spLocks noGrp="1"/>
          </p:cNvSpPr>
          <p:nvPr>
            <p:ph type="body" sz="quarter" idx="35" hasCustomPrompt="1"/>
          </p:nvPr>
        </p:nvSpPr>
        <p:spPr>
          <a:xfrm>
            <a:off x="2511107" y="4181761"/>
            <a:ext cx="1712913" cy="646331"/>
          </a:xfrm>
        </p:spPr>
        <p:txBody>
          <a:bodyPr wrap="square">
            <a:spAutoFit/>
          </a:bodyPr>
          <a:lstStyle>
            <a:lvl1pPr marL="0" indent="0">
              <a:lnSpc>
                <a:spcPct val="100000"/>
              </a:lnSpc>
              <a:buFont typeface="Arial" panose="020B0604020202020204" pitchFamily="34" charset="0"/>
              <a:buNone/>
              <a:defRPr sz="1050"/>
            </a:lvl1pPr>
          </a:lstStyle>
          <a:p>
            <a:pPr lvl="0"/>
            <a:r>
              <a:rPr lang="en-GB"/>
              <a:t>Lorem ipsum </a:t>
            </a:r>
            <a:r>
              <a:rPr lang="en-GB" err="1"/>
              <a:t>dolor</a:t>
            </a:r>
            <a:r>
              <a:rPr lang="en-GB"/>
              <a:t> </a:t>
            </a:r>
            <a:r>
              <a:rPr lang="en-GB" err="1"/>
              <a:t>sitmet</a:t>
            </a:r>
            <a:r>
              <a:rPr lang="en-GB"/>
              <a:t>, </a:t>
            </a:r>
            <a:r>
              <a:rPr lang="en-GB" err="1"/>
              <a:t>consectetuer</a:t>
            </a:r>
            <a:r>
              <a:rPr lang="en-GB"/>
              <a:t> </a:t>
            </a:r>
            <a:r>
              <a:rPr lang="en-GB" err="1"/>
              <a:t>adipiscing</a:t>
            </a:r>
            <a:r>
              <a:rPr lang="en-GB"/>
              <a:t> io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endParaRPr lang="en-GB"/>
          </a:p>
        </p:txBody>
      </p:sp>
      <p:sp>
        <p:nvSpPr>
          <p:cNvPr id="68" name="Text Placeholder 9">
            <a:extLst>
              <a:ext uri="{FF2B5EF4-FFF2-40B4-BE49-F238E27FC236}">
                <a16:creationId xmlns:a16="http://schemas.microsoft.com/office/drawing/2014/main" id="{096B124F-B338-40CB-BA38-5609FC1047BB}"/>
              </a:ext>
            </a:extLst>
          </p:cNvPr>
          <p:cNvSpPr>
            <a:spLocks noGrp="1"/>
          </p:cNvSpPr>
          <p:nvPr>
            <p:ph type="body" sz="quarter" idx="36" hasCustomPrompt="1"/>
          </p:nvPr>
        </p:nvSpPr>
        <p:spPr>
          <a:xfrm>
            <a:off x="2511107" y="3838012"/>
            <a:ext cx="1712913" cy="338482"/>
          </a:xfrm>
        </p:spPr>
        <p:txBody>
          <a:bodyPr wrap="square" bIns="72000">
            <a:spAutoFit/>
          </a:bodyPr>
          <a:lstStyle>
            <a:lvl1pPr marL="0" indent="0" algn="l">
              <a:buFont typeface="Arial" panose="020B0604020202020204" pitchFamily="34" charset="0"/>
              <a:buNone/>
              <a:defRPr sz="1600" b="1">
                <a:solidFill>
                  <a:schemeClr val="accent1"/>
                </a:solidFill>
                <a:latin typeface="Univers" panose="02000503030000020004" pitchFamily="50" charset="0"/>
              </a:defRPr>
            </a:lvl1pPr>
          </a:lstStyle>
          <a:p>
            <a:pPr lvl="0"/>
            <a:r>
              <a:rPr lang="en-GB"/>
              <a:t>Step 2</a:t>
            </a:r>
          </a:p>
        </p:txBody>
      </p:sp>
      <p:sp>
        <p:nvSpPr>
          <p:cNvPr id="69" name="Text Placeholder 7">
            <a:extLst>
              <a:ext uri="{FF2B5EF4-FFF2-40B4-BE49-F238E27FC236}">
                <a16:creationId xmlns:a16="http://schemas.microsoft.com/office/drawing/2014/main" id="{4A6CC1C6-307C-49C5-8199-3B501A3E42B5}"/>
              </a:ext>
            </a:extLst>
          </p:cNvPr>
          <p:cNvSpPr>
            <a:spLocks noGrp="1"/>
          </p:cNvSpPr>
          <p:nvPr>
            <p:ph type="body" sz="quarter" idx="37" hasCustomPrompt="1"/>
          </p:nvPr>
        </p:nvSpPr>
        <p:spPr>
          <a:xfrm>
            <a:off x="4330064" y="4181761"/>
            <a:ext cx="1712913" cy="646331"/>
          </a:xfrm>
        </p:spPr>
        <p:txBody>
          <a:bodyPr wrap="square">
            <a:spAutoFit/>
          </a:bodyPr>
          <a:lstStyle>
            <a:lvl1pPr marL="0" indent="0">
              <a:lnSpc>
                <a:spcPct val="100000"/>
              </a:lnSpc>
              <a:buFont typeface="Arial" panose="020B0604020202020204" pitchFamily="34" charset="0"/>
              <a:buNone/>
              <a:defRPr sz="1050"/>
            </a:lvl1pPr>
          </a:lstStyle>
          <a:p>
            <a:pPr lvl="0"/>
            <a:r>
              <a:rPr lang="en-GB"/>
              <a:t>Lorem ipsum </a:t>
            </a:r>
            <a:r>
              <a:rPr lang="en-GB" err="1"/>
              <a:t>dolor</a:t>
            </a:r>
            <a:r>
              <a:rPr lang="en-GB"/>
              <a:t> </a:t>
            </a:r>
            <a:r>
              <a:rPr lang="en-GB" err="1"/>
              <a:t>sitmet</a:t>
            </a:r>
            <a:r>
              <a:rPr lang="en-GB"/>
              <a:t>, </a:t>
            </a:r>
            <a:r>
              <a:rPr lang="en-GB" err="1"/>
              <a:t>consectetuer</a:t>
            </a:r>
            <a:r>
              <a:rPr lang="en-GB"/>
              <a:t> </a:t>
            </a:r>
            <a:r>
              <a:rPr lang="en-GB" err="1"/>
              <a:t>adipiscing</a:t>
            </a:r>
            <a:r>
              <a:rPr lang="en-GB"/>
              <a:t> io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endParaRPr lang="en-GB"/>
          </a:p>
        </p:txBody>
      </p:sp>
      <p:sp>
        <p:nvSpPr>
          <p:cNvPr id="70" name="Text Placeholder 9">
            <a:extLst>
              <a:ext uri="{FF2B5EF4-FFF2-40B4-BE49-F238E27FC236}">
                <a16:creationId xmlns:a16="http://schemas.microsoft.com/office/drawing/2014/main" id="{2ACBBEA9-628B-43ED-B058-42B2C3D24383}"/>
              </a:ext>
            </a:extLst>
          </p:cNvPr>
          <p:cNvSpPr>
            <a:spLocks noGrp="1"/>
          </p:cNvSpPr>
          <p:nvPr>
            <p:ph type="body" sz="quarter" idx="38" hasCustomPrompt="1"/>
          </p:nvPr>
        </p:nvSpPr>
        <p:spPr>
          <a:xfrm>
            <a:off x="4330064" y="3838012"/>
            <a:ext cx="1712913" cy="338482"/>
          </a:xfrm>
        </p:spPr>
        <p:txBody>
          <a:bodyPr wrap="square" bIns="72000">
            <a:spAutoFit/>
          </a:bodyPr>
          <a:lstStyle>
            <a:lvl1pPr marL="0" indent="0" algn="l">
              <a:buFont typeface="Arial" panose="020B0604020202020204" pitchFamily="34" charset="0"/>
              <a:buNone/>
              <a:defRPr sz="1600" b="1">
                <a:solidFill>
                  <a:schemeClr val="accent1"/>
                </a:solidFill>
                <a:latin typeface="Univers" panose="02000503030000020004" pitchFamily="50" charset="0"/>
              </a:defRPr>
            </a:lvl1pPr>
          </a:lstStyle>
          <a:p>
            <a:pPr lvl="0"/>
            <a:r>
              <a:rPr lang="en-GB"/>
              <a:t>Step 3</a:t>
            </a:r>
          </a:p>
        </p:txBody>
      </p:sp>
      <p:sp>
        <p:nvSpPr>
          <p:cNvPr id="71" name="Text Placeholder 7">
            <a:extLst>
              <a:ext uri="{FF2B5EF4-FFF2-40B4-BE49-F238E27FC236}">
                <a16:creationId xmlns:a16="http://schemas.microsoft.com/office/drawing/2014/main" id="{28C28784-5EE8-4FD8-A1C9-A117C5758D67}"/>
              </a:ext>
            </a:extLst>
          </p:cNvPr>
          <p:cNvSpPr>
            <a:spLocks noGrp="1"/>
          </p:cNvSpPr>
          <p:nvPr>
            <p:ph type="body" sz="quarter" idx="39" hasCustomPrompt="1"/>
          </p:nvPr>
        </p:nvSpPr>
        <p:spPr>
          <a:xfrm>
            <a:off x="6149021" y="4181761"/>
            <a:ext cx="1712913" cy="646331"/>
          </a:xfrm>
        </p:spPr>
        <p:txBody>
          <a:bodyPr wrap="square">
            <a:spAutoFit/>
          </a:bodyPr>
          <a:lstStyle>
            <a:lvl1pPr marL="0" indent="0">
              <a:lnSpc>
                <a:spcPct val="100000"/>
              </a:lnSpc>
              <a:buFont typeface="Arial" panose="020B0604020202020204" pitchFamily="34" charset="0"/>
              <a:buNone/>
              <a:defRPr sz="1050"/>
            </a:lvl1pPr>
          </a:lstStyle>
          <a:p>
            <a:pPr lvl="0"/>
            <a:r>
              <a:rPr lang="en-GB"/>
              <a:t>Lorem ipsum </a:t>
            </a:r>
            <a:r>
              <a:rPr lang="en-GB" err="1"/>
              <a:t>dolor</a:t>
            </a:r>
            <a:r>
              <a:rPr lang="en-GB"/>
              <a:t> </a:t>
            </a:r>
            <a:r>
              <a:rPr lang="en-GB" err="1"/>
              <a:t>sitmet</a:t>
            </a:r>
            <a:r>
              <a:rPr lang="en-GB"/>
              <a:t>, </a:t>
            </a:r>
            <a:r>
              <a:rPr lang="en-GB" err="1"/>
              <a:t>consectetuer</a:t>
            </a:r>
            <a:r>
              <a:rPr lang="en-GB"/>
              <a:t> </a:t>
            </a:r>
            <a:r>
              <a:rPr lang="en-GB" err="1"/>
              <a:t>adipiscing</a:t>
            </a:r>
            <a:r>
              <a:rPr lang="en-GB"/>
              <a:t> io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endParaRPr lang="en-GB"/>
          </a:p>
        </p:txBody>
      </p:sp>
      <p:sp>
        <p:nvSpPr>
          <p:cNvPr id="72" name="Text Placeholder 9">
            <a:extLst>
              <a:ext uri="{FF2B5EF4-FFF2-40B4-BE49-F238E27FC236}">
                <a16:creationId xmlns:a16="http://schemas.microsoft.com/office/drawing/2014/main" id="{6D14A6F8-F09A-4801-BCCB-3CBB2320EF38}"/>
              </a:ext>
            </a:extLst>
          </p:cNvPr>
          <p:cNvSpPr>
            <a:spLocks noGrp="1"/>
          </p:cNvSpPr>
          <p:nvPr>
            <p:ph type="body" sz="quarter" idx="40" hasCustomPrompt="1"/>
          </p:nvPr>
        </p:nvSpPr>
        <p:spPr>
          <a:xfrm>
            <a:off x="6149021" y="3838012"/>
            <a:ext cx="1712913" cy="338482"/>
          </a:xfrm>
        </p:spPr>
        <p:txBody>
          <a:bodyPr wrap="square" bIns="72000">
            <a:spAutoFit/>
          </a:bodyPr>
          <a:lstStyle>
            <a:lvl1pPr marL="0" indent="0" algn="l">
              <a:buFont typeface="Arial" panose="020B0604020202020204" pitchFamily="34" charset="0"/>
              <a:buNone/>
              <a:defRPr sz="1600" b="1">
                <a:solidFill>
                  <a:schemeClr val="accent1"/>
                </a:solidFill>
                <a:latin typeface="Univers" panose="02000503030000020004" pitchFamily="50" charset="0"/>
              </a:defRPr>
            </a:lvl1pPr>
          </a:lstStyle>
          <a:p>
            <a:pPr lvl="0"/>
            <a:r>
              <a:rPr lang="en-GB"/>
              <a:t>Step 4</a:t>
            </a:r>
          </a:p>
        </p:txBody>
      </p:sp>
      <p:sp>
        <p:nvSpPr>
          <p:cNvPr id="73" name="Text Placeholder 7">
            <a:extLst>
              <a:ext uri="{FF2B5EF4-FFF2-40B4-BE49-F238E27FC236}">
                <a16:creationId xmlns:a16="http://schemas.microsoft.com/office/drawing/2014/main" id="{64D971B2-D554-4858-9C52-79A4078BFA95}"/>
              </a:ext>
            </a:extLst>
          </p:cNvPr>
          <p:cNvSpPr>
            <a:spLocks noGrp="1"/>
          </p:cNvSpPr>
          <p:nvPr>
            <p:ph type="body" sz="quarter" idx="41" hasCustomPrompt="1"/>
          </p:nvPr>
        </p:nvSpPr>
        <p:spPr>
          <a:xfrm>
            <a:off x="7967978" y="4181761"/>
            <a:ext cx="1712913" cy="646331"/>
          </a:xfrm>
        </p:spPr>
        <p:txBody>
          <a:bodyPr wrap="square">
            <a:spAutoFit/>
          </a:bodyPr>
          <a:lstStyle>
            <a:lvl1pPr marL="0" indent="0">
              <a:lnSpc>
                <a:spcPct val="100000"/>
              </a:lnSpc>
              <a:buFont typeface="Arial" panose="020B0604020202020204" pitchFamily="34" charset="0"/>
              <a:buNone/>
              <a:defRPr sz="1050"/>
            </a:lvl1pPr>
          </a:lstStyle>
          <a:p>
            <a:pPr lvl="0"/>
            <a:r>
              <a:rPr lang="en-GB"/>
              <a:t>Lorem ipsum </a:t>
            </a:r>
            <a:r>
              <a:rPr lang="en-GB" err="1"/>
              <a:t>dolor</a:t>
            </a:r>
            <a:r>
              <a:rPr lang="en-GB"/>
              <a:t> </a:t>
            </a:r>
            <a:r>
              <a:rPr lang="en-GB" err="1"/>
              <a:t>sitmet</a:t>
            </a:r>
            <a:r>
              <a:rPr lang="en-GB"/>
              <a:t>, </a:t>
            </a:r>
            <a:r>
              <a:rPr lang="en-GB" err="1"/>
              <a:t>consectetuer</a:t>
            </a:r>
            <a:r>
              <a:rPr lang="en-GB"/>
              <a:t> </a:t>
            </a:r>
            <a:r>
              <a:rPr lang="en-GB" err="1"/>
              <a:t>adipiscing</a:t>
            </a:r>
            <a:r>
              <a:rPr lang="en-GB"/>
              <a:t> io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endParaRPr lang="en-GB"/>
          </a:p>
        </p:txBody>
      </p:sp>
      <p:sp>
        <p:nvSpPr>
          <p:cNvPr id="74" name="Text Placeholder 9">
            <a:extLst>
              <a:ext uri="{FF2B5EF4-FFF2-40B4-BE49-F238E27FC236}">
                <a16:creationId xmlns:a16="http://schemas.microsoft.com/office/drawing/2014/main" id="{D002466C-4085-4C03-8599-7086E3A39897}"/>
              </a:ext>
            </a:extLst>
          </p:cNvPr>
          <p:cNvSpPr>
            <a:spLocks noGrp="1"/>
          </p:cNvSpPr>
          <p:nvPr>
            <p:ph type="body" sz="quarter" idx="42" hasCustomPrompt="1"/>
          </p:nvPr>
        </p:nvSpPr>
        <p:spPr>
          <a:xfrm>
            <a:off x="7967978" y="3838012"/>
            <a:ext cx="1712913" cy="338482"/>
          </a:xfrm>
        </p:spPr>
        <p:txBody>
          <a:bodyPr wrap="square" bIns="72000">
            <a:spAutoFit/>
          </a:bodyPr>
          <a:lstStyle>
            <a:lvl1pPr marL="0" indent="0" algn="l">
              <a:buFont typeface="Arial" panose="020B0604020202020204" pitchFamily="34" charset="0"/>
              <a:buNone/>
              <a:defRPr sz="1600" b="1">
                <a:solidFill>
                  <a:schemeClr val="accent1"/>
                </a:solidFill>
                <a:latin typeface="Univers" panose="02000503030000020004" pitchFamily="50" charset="0"/>
              </a:defRPr>
            </a:lvl1pPr>
          </a:lstStyle>
          <a:p>
            <a:pPr lvl="0"/>
            <a:r>
              <a:rPr lang="en-GB"/>
              <a:t>Step 5</a:t>
            </a:r>
          </a:p>
        </p:txBody>
      </p:sp>
      <p:sp>
        <p:nvSpPr>
          <p:cNvPr id="75" name="Text Placeholder 7">
            <a:extLst>
              <a:ext uri="{FF2B5EF4-FFF2-40B4-BE49-F238E27FC236}">
                <a16:creationId xmlns:a16="http://schemas.microsoft.com/office/drawing/2014/main" id="{446D7265-5745-4500-8D4F-4024D552ABD3}"/>
              </a:ext>
            </a:extLst>
          </p:cNvPr>
          <p:cNvSpPr>
            <a:spLocks noGrp="1"/>
          </p:cNvSpPr>
          <p:nvPr>
            <p:ph type="body" sz="quarter" idx="43" hasCustomPrompt="1"/>
          </p:nvPr>
        </p:nvSpPr>
        <p:spPr>
          <a:xfrm>
            <a:off x="9786937" y="4181761"/>
            <a:ext cx="1712913" cy="646331"/>
          </a:xfrm>
        </p:spPr>
        <p:txBody>
          <a:bodyPr wrap="square">
            <a:spAutoFit/>
          </a:bodyPr>
          <a:lstStyle>
            <a:lvl1pPr marL="0" indent="0">
              <a:lnSpc>
                <a:spcPct val="100000"/>
              </a:lnSpc>
              <a:buFont typeface="Arial" panose="020B0604020202020204" pitchFamily="34" charset="0"/>
              <a:buNone/>
              <a:defRPr sz="1050"/>
            </a:lvl1pPr>
          </a:lstStyle>
          <a:p>
            <a:pPr lvl="0"/>
            <a:r>
              <a:rPr lang="en-GB"/>
              <a:t>Lorem ipsum </a:t>
            </a:r>
            <a:r>
              <a:rPr lang="en-GB" err="1"/>
              <a:t>dolor</a:t>
            </a:r>
            <a:r>
              <a:rPr lang="en-GB"/>
              <a:t> </a:t>
            </a:r>
            <a:r>
              <a:rPr lang="en-GB" err="1"/>
              <a:t>sitmet</a:t>
            </a:r>
            <a:r>
              <a:rPr lang="en-GB"/>
              <a:t>, </a:t>
            </a:r>
            <a:r>
              <a:rPr lang="en-GB" err="1"/>
              <a:t>consectetuer</a:t>
            </a:r>
            <a:r>
              <a:rPr lang="en-GB"/>
              <a:t> </a:t>
            </a:r>
            <a:r>
              <a:rPr lang="en-GB" err="1"/>
              <a:t>adipiscing</a:t>
            </a:r>
            <a:r>
              <a:rPr lang="en-GB"/>
              <a:t> io elit,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endParaRPr lang="en-GB"/>
          </a:p>
        </p:txBody>
      </p:sp>
      <p:sp>
        <p:nvSpPr>
          <p:cNvPr id="76" name="Text Placeholder 9">
            <a:extLst>
              <a:ext uri="{FF2B5EF4-FFF2-40B4-BE49-F238E27FC236}">
                <a16:creationId xmlns:a16="http://schemas.microsoft.com/office/drawing/2014/main" id="{A467879B-0CD4-4D65-9C67-345A9351AD59}"/>
              </a:ext>
            </a:extLst>
          </p:cNvPr>
          <p:cNvSpPr>
            <a:spLocks noGrp="1"/>
          </p:cNvSpPr>
          <p:nvPr>
            <p:ph type="body" sz="quarter" idx="44" hasCustomPrompt="1"/>
          </p:nvPr>
        </p:nvSpPr>
        <p:spPr>
          <a:xfrm>
            <a:off x="9786937" y="3838012"/>
            <a:ext cx="1712913" cy="338482"/>
          </a:xfrm>
        </p:spPr>
        <p:txBody>
          <a:bodyPr wrap="square" bIns="72000">
            <a:spAutoFit/>
          </a:bodyPr>
          <a:lstStyle>
            <a:lvl1pPr marL="0" indent="0" algn="l">
              <a:buFont typeface="Arial" panose="020B0604020202020204" pitchFamily="34" charset="0"/>
              <a:buNone/>
              <a:defRPr sz="1600" b="1">
                <a:solidFill>
                  <a:schemeClr val="accent1"/>
                </a:solidFill>
                <a:latin typeface="Univers" panose="02000503030000020004" pitchFamily="50" charset="0"/>
              </a:defRPr>
            </a:lvl1pPr>
          </a:lstStyle>
          <a:p>
            <a:pPr lvl="0"/>
            <a:r>
              <a:rPr lang="en-GB"/>
              <a:t>Step 6</a:t>
            </a:r>
          </a:p>
        </p:txBody>
      </p:sp>
      <p:sp>
        <p:nvSpPr>
          <p:cNvPr id="39" name="Text Placeholder 38">
            <a:extLst>
              <a:ext uri="{FF2B5EF4-FFF2-40B4-BE49-F238E27FC236}">
                <a16:creationId xmlns:a16="http://schemas.microsoft.com/office/drawing/2014/main" id="{6210D169-015F-528A-2422-84300E86C7D7}"/>
              </a:ext>
            </a:extLst>
          </p:cNvPr>
          <p:cNvSpPr>
            <a:spLocks noGrp="1"/>
          </p:cNvSpPr>
          <p:nvPr>
            <p:ph type="body" sz="quarter" idx="51" hasCustomPrompt="1"/>
          </p:nvPr>
        </p:nvSpPr>
        <p:spPr>
          <a:xfrm>
            <a:off x="4329379" y="2200079"/>
            <a:ext cx="1977125" cy="1463873"/>
          </a:xfrm>
          <a:custGeom>
            <a:avLst/>
            <a:gdLst>
              <a:gd name="connsiteX0" fmla="*/ 1 w 1977125"/>
              <a:gd name="connsiteY0" fmla="*/ 436768 h 1463873"/>
              <a:gd name="connsiteX1" fmla="*/ 1 w 1977125"/>
              <a:gd name="connsiteY1" fmla="*/ 1023916 h 1463873"/>
              <a:gd name="connsiteX2" fmla="*/ 299138 w 1977125"/>
              <a:gd name="connsiteY2" fmla="*/ 730342 h 1463873"/>
              <a:gd name="connsiteX3" fmla="*/ 0 w 1977125"/>
              <a:gd name="connsiteY3" fmla="*/ 0 h 1463873"/>
              <a:gd name="connsiteX4" fmla="*/ 1713600 w 1977125"/>
              <a:gd name="connsiteY4" fmla="*/ 0 h 1463873"/>
              <a:gd name="connsiteX5" fmla="*/ 1713600 w 1977125"/>
              <a:gd name="connsiteY5" fmla="*/ 473274 h 1463873"/>
              <a:gd name="connsiteX6" fmla="*/ 1977125 w 1977125"/>
              <a:gd name="connsiteY6" fmla="*/ 730337 h 1463873"/>
              <a:gd name="connsiteX7" fmla="*/ 1713600 w 1977125"/>
              <a:gd name="connsiteY7" fmla="*/ 987399 h 1463873"/>
              <a:gd name="connsiteX8" fmla="*/ 1713600 w 1977125"/>
              <a:gd name="connsiteY8" fmla="*/ 1463873 h 1463873"/>
              <a:gd name="connsiteX9" fmla="*/ 0 w 1977125"/>
              <a:gd name="connsiteY9" fmla="*/ 1463873 h 146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7125" h="1463873">
                <a:moveTo>
                  <a:pt x="1" y="436768"/>
                </a:moveTo>
                <a:lnTo>
                  <a:pt x="1" y="1023916"/>
                </a:lnTo>
                <a:lnTo>
                  <a:pt x="299138" y="730342"/>
                </a:lnTo>
                <a:close/>
                <a:moveTo>
                  <a:pt x="0" y="0"/>
                </a:moveTo>
                <a:lnTo>
                  <a:pt x="1713600" y="0"/>
                </a:lnTo>
                <a:lnTo>
                  <a:pt x="1713600" y="473274"/>
                </a:lnTo>
                <a:lnTo>
                  <a:pt x="1977125" y="730337"/>
                </a:lnTo>
                <a:lnTo>
                  <a:pt x="1713600" y="987399"/>
                </a:lnTo>
                <a:lnTo>
                  <a:pt x="1713600" y="1463873"/>
                </a:lnTo>
                <a:lnTo>
                  <a:pt x="0" y="1463873"/>
                </a:lnTo>
                <a:close/>
              </a:path>
            </a:pathLst>
          </a:custGeom>
          <a:solidFill>
            <a:srgbClr val="F7828D"/>
          </a:solidFill>
        </p:spPr>
        <p:txBody>
          <a:bodyPr wrap="square" lIns="432000" rIns="288000" anchor="ctr">
            <a:noAutofit/>
          </a:bodyPr>
          <a:lstStyle>
            <a:lvl1pPr marL="0" indent="0" algn="l">
              <a:lnSpc>
                <a:spcPct val="100000"/>
              </a:lnSpc>
              <a:spcBef>
                <a:spcPts val="0"/>
              </a:spcBef>
              <a:buFont typeface="Arial" panose="020B0604020202020204" pitchFamily="34" charset="0"/>
              <a:buNone/>
              <a:defRPr sz="2000" b="1" cap="all" baseline="0">
                <a:solidFill>
                  <a:schemeClr val="bg1"/>
                </a:solidFill>
                <a:latin typeface="+mj-lt"/>
              </a:defRPr>
            </a:lvl1pPr>
            <a:lvl2pPr marL="357188" indent="0">
              <a:buNone/>
              <a:defRPr/>
            </a:lvl2pPr>
          </a:lstStyle>
          <a:p>
            <a:pPr lvl="0"/>
            <a:r>
              <a:rPr lang="en-GB"/>
              <a:t>Lorem</a:t>
            </a:r>
            <a:br>
              <a:rPr lang="en-GB"/>
            </a:br>
            <a:r>
              <a:rPr lang="en-GB"/>
              <a:t>ipsum</a:t>
            </a:r>
          </a:p>
        </p:txBody>
      </p:sp>
      <p:sp>
        <p:nvSpPr>
          <p:cNvPr id="40" name="Text Placeholder 39">
            <a:extLst>
              <a:ext uri="{FF2B5EF4-FFF2-40B4-BE49-F238E27FC236}">
                <a16:creationId xmlns:a16="http://schemas.microsoft.com/office/drawing/2014/main" id="{5AA5C435-FF4E-A85E-9DFB-EC281F75ADD4}"/>
              </a:ext>
            </a:extLst>
          </p:cNvPr>
          <p:cNvSpPr>
            <a:spLocks noGrp="1"/>
          </p:cNvSpPr>
          <p:nvPr>
            <p:ph type="body" sz="quarter" idx="52" hasCustomPrompt="1"/>
          </p:nvPr>
        </p:nvSpPr>
        <p:spPr>
          <a:xfrm>
            <a:off x="6148336" y="2200079"/>
            <a:ext cx="1977125" cy="1463873"/>
          </a:xfrm>
          <a:custGeom>
            <a:avLst/>
            <a:gdLst>
              <a:gd name="connsiteX0" fmla="*/ 1 w 1977125"/>
              <a:gd name="connsiteY0" fmla="*/ 436768 h 1463873"/>
              <a:gd name="connsiteX1" fmla="*/ 1 w 1977125"/>
              <a:gd name="connsiteY1" fmla="*/ 1023916 h 1463873"/>
              <a:gd name="connsiteX2" fmla="*/ 299138 w 1977125"/>
              <a:gd name="connsiteY2" fmla="*/ 730342 h 1463873"/>
              <a:gd name="connsiteX3" fmla="*/ 0 w 1977125"/>
              <a:gd name="connsiteY3" fmla="*/ 0 h 1463873"/>
              <a:gd name="connsiteX4" fmla="*/ 1713600 w 1977125"/>
              <a:gd name="connsiteY4" fmla="*/ 0 h 1463873"/>
              <a:gd name="connsiteX5" fmla="*/ 1713600 w 1977125"/>
              <a:gd name="connsiteY5" fmla="*/ 473274 h 1463873"/>
              <a:gd name="connsiteX6" fmla="*/ 1977125 w 1977125"/>
              <a:gd name="connsiteY6" fmla="*/ 730337 h 1463873"/>
              <a:gd name="connsiteX7" fmla="*/ 1713600 w 1977125"/>
              <a:gd name="connsiteY7" fmla="*/ 987399 h 1463873"/>
              <a:gd name="connsiteX8" fmla="*/ 1713600 w 1977125"/>
              <a:gd name="connsiteY8" fmla="*/ 1463873 h 1463873"/>
              <a:gd name="connsiteX9" fmla="*/ 0 w 1977125"/>
              <a:gd name="connsiteY9" fmla="*/ 1463873 h 146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7125" h="1463873">
                <a:moveTo>
                  <a:pt x="1" y="436768"/>
                </a:moveTo>
                <a:lnTo>
                  <a:pt x="1" y="1023916"/>
                </a:lnTo>
                <a:lnTo>
                  <a:pt x="299138" y="730342"/>
                </a:lnTo>
                <a:close/>
                <a:moveTo>
                  <a:pt x="0" y="0"/>
                </a:moveTo>
                <a:lnTo>
                  <a:pt x="1713600" y="0"/>
                </a:lnTo>
                <a:lnTo>
                  <a:pt x="1713600" y="473274"/>
                </a:lnTo>
                <a:lnTo>
                  <a:pt x="1977125" y="730337"/>
                </a:lnTo>
                <a:lnTo>
                  <a:pt x="1713600" y="987399"/>
                </a:lnTo>
                <a:lnTo>
                  <a:pt x="1713600" y="1463873"/>
                </a:lnTo>
                <a:lnTo>
                  <a:pt x="0" y="1463873"/>
                </a:lnTo>
                <a:close/>
              </a:path>
            </a:pathLst>
          </a:custGeom>
          <a:solidFill>
            <a:srgbClr val="F45E6B"/>
          </a:solidFill>
        </p:spPr>
        <p:txBody>
          <a:bodyPr wrap="square" lIns="432000" rIns="288000" anchor="ctr">
            <a:noAutofit/>
          </a:bodyPr>
          <a:lstStyle>
            <a:lvl1pPr marL="0" indent="0" algn="l">
              <a:lnSpc>
                <a:spcPct val="100000"/>
              </a:lnSpc>
              <a:spcBef>
                <a:spcPts val="0"/>
              </a:spcBef>
              <a:buFont typeface="Arial" panose="020B0604020202020204" pitchFamily="34" charset="0"/>
              <a:buNone/>
              <a:defRPr sz="2000" b="1" cap="all" baseline="0">
                <a:solidFill>
                  <a:schemeClr val="bg1"/>
                </a:solidFill>
                <a:latin typeface="+mj-lt"/>
              </a:defRPr>
            </a:lvl1pPr>
            <a:lvl2pPr marL="357188" indent="0">
              <a:buNone/>
              <a:defRPr/>
            </a:lvl2pPr>
          </a:lstStyle>
          <a:p>
            <a:pPr lvl="0"/>
            <a:r>
              <a:rPr lang="en-GB"/>
              <a:t>Lorem</a:t>
            </a:r>
            <a:br>
              <a:rPr lang="en-GB"/>
            </a:br>
            <a:r>
              <a:rPr lang="en-GB"/>
              <a:t>ipsum</a:t>
            </a:r>
          </a:p>
        </p:txBody>
      </p:sp>
      <p:sp>
        <p:nvSpPr>
          <p:cNvPr id="41" name="Text Placeholder 40">
            <a:extLst>
              <a:ext uri="{FF2B5EF4-FFF2-40B4-BE49-F238E27FC236}">
                <a16:creationId xmlns:a16="http://schemas.microsoft.com/office/drawing/2014/main" id="{F60403CF-A036-06B3-2917-E99D8CDBE682}"/>
              </a:ext>
            </a:extLst>
          </p:cNvPr>
          <p:cNvSpPr>
            <a:spLocks noGrp="1"/>
          </p:cNvSpPr>
          <p:nvPr>
            <p:ph type="body" sz="quarter" idx="53" hasCustomPrompt="1"/>
          </p:nvPr>
        </p:nvSpPr>
        <p:spPr>
          <a:xfrm>
            <a:off x="7967292" y="2200079"/>
            <a:ext cx="1977125" cy="1463873"/>
          </a:xfrm>
          <a:custGeom>
            <a:avLst/>
            <a:gdLst>
              <a:gd name="connsiteX0" fmla="*/ 1 w 1977125"/>
              <a:gd name="connsiteY0" fmla="*/ 436768 h 1463873"/>
              <a:gd name="connsiteX1" fmla="*/ 1 w 1977125"/>
              <a:gd name="connsiteY1" fmla="*/ 1023916 h 1463873"/>
              <a:gd name="connsiteX2" fmla="*/ 299138 w 1977125"/>
              <a:gd name="connsiteY2" fmla="*/ 730342 h 1463873"/>
              <a:gd name="connsiteX3" fmla="*/ 0 w 1977125"/>
              <a:gd name="connsiteY3" fmla="*/ 0 h 1463873"/>
              <a:gd name="connsiteX4" fmla="*/ 1713600 w 1977125"/>
              <a:gd name="connsiteY4" fmla="*/ 0 h 1463873"/>
              <a:gd name="connsiteX5" fmla="*/ 1713600 w 1977125"/>
              <a:gd name="connsiteY5" fmla="*/ 473274 h 1463873"/>
              <a:gd name="connsiteX6" fmla="*/ 1977125 w 1977125"/>
              <a:gd name="connsiteY6" fmla="*/ 730337 h 1463873"/>
              <a:gd name="connsiteX7" fmla="*/ 1713600 w 1977125"/>
              <a:gd name="connsiteY7" fmla="*/ 987399 h 1463873"/>
              <a:gd name="connsiteX8" fmla="*/ 1713600 w 1977125"/>
              <a:gd name="connsiteY8" fmla="*/ 1463873 h 1463873"/>
              <a:gd name="connsiteX9" fmla="*/ 0 w 1977125"/>
              <a:gd name="connsiteY9" fmla="*/ 1463873 h 146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7125" h="1463873">
                <a:moveTo>
                  <a:pt x="1" y="436768"/>
                </a:moveTo>
                <a:lnTo>
                  <a:pt x="1" y="1023916"/>
                </a:lnTo>
                <a:lnTo>
                  <a:pt x="299138" y="730342"/>
                </a:lnTo>
                <a:close/>
                <a:moveTo>
                  <a:pt x="0" y="0"/>
                </a:moveTo>
                <a:lnTo>
                  <a:pt x="1713600" y="0"/>
                </a:lnTo>
                <a:lnTo>
                  <a:pt x="1713600" y="473274"/>
                </a:lnTo>
                <a:lnTo>
                  <a:pt x="1977125" y="730337"/>
                </a:lnTo>
                <a:lnTo>
                  <a:pt x="1713600" y="987399"/>
                </a:lnTo>
                <a:lnTo>
                  <a:pt x="1713600" y="1463873"/>
                </a:lnTo>
                <a:lnTo>
                  <a:pt x="0" y="1463873"/>
                </a:lnTo>
                <a:close/>
              </a:path>
            </a:pathLst>
          </a:custGeom>
          <a:solidFill>
            <a:srgbClr val="F23244"/>
          </a:solidFill>
        </p:spPr>
        <p:txBody>
          <a:bodyPr wrap="square" lIns="432000" rIns="288000" anchor="ctr">
            <a:noAutofit/>
          </a:bodyPr>
          <a:lstStyle>
            <a:lvl1pPr marL="0" indent="0" algn="l">
              <a:lnSpc>
                <a:spcPct val="100000"/>
              </a:lnSpc>
              <a:spcBef>
                <a:spcPts val="0"/>
              </a:spcBef>
              <a:buFont typeface="Arial" panose="020B0604020202020204" pitchFamily="34" charset="0"/>
              <a:buNone/>
              <a:defRPr sz="2000" b="1" cap="all" baseline="0">
                <a:solidFill>
                  <a:schemeClr val="bg1"/>
                </a:solidFill>
                <a:latin typeface="+mj-lt"/>
              </a:defRPr>
            </a:lvl1pPr>
            <a:lvl2pPr marL="357188" indent="0">
              <a:buNone/>
              <a:defRPr/>
            </a:lvl2pPr>
          </a:lstStyle>
          <a:p>
            <a:pPr lvl="0"/>
            <a:r>
              <a:rPr lang="en-GB"/>
              <a:t>Lorem</a:t>
            </a:r>
            <a:br>
              <a:rPr lang="en-GB"/>
            </a:br>
            <a:r>
              <a:rPr lang="en-GB"/>
              <a:t>ipsum</a:t>
            </a:r>
          </a:p>
        </p:txBody>
      </p:sp>
    </p:spTree>
    <p:extLst>
      <p:ext uri="{BB962C8B-B14F-4D97-AF65-F5344CB8AC3E}">
        <p14:creationId xmlns:p14="http://schemas.microsoft.com/office/powerpoint/2010/main" val="2806580825"/>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sub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692150" y="542046"/>
            <a:ext cx="10807700" cy="553998"/>
          </a:xfrm>
        </p:spPr>
        <p:txBody>
          <a:bodyPr/>
          <a:lstStyle/>
          <a:p>
            <a:r>
              <a:rPr lang="en-GB"/>
              <a:t>your title goes here</a:t>
            </a:r>
          </a:p>
        </p:txBody>
      </p:sp>
      <p:sp>
        <p:nvSpPr>
          <p:cNvPr id="5" name="Text Placeholder 4">
            <a:extLst>
              <a:ext uri="{FF2B5EF4-FFF2-40B4-BE49-F238E27FC236}">
                <a16:creationId xmlns:a16="http://schemas.microsoft.com/office/drawing/2014/main" id="{280D48D4-916E-4F76-81A6-08B8700198EC}"/>
              </a:ext>
            </a:extLst>
          </p:cNvPr>
          <p:cNvSpPr>
            <a:spLocks noGrp="1"/>
          </p:cNvSpPr>
          <p:nvPr>
            <p:ph type="body" sz="quarter" idx="10" hasCustomPrompt="1"/>
          </p:nvPr>
        </p:nvSpPr>
        <p:spPr>
          <a:xfrm>
            <a:off x="692150" y="1053312"/>
            <a:ext cx="10807700" cy="387798"/>
          </a:xfrm>
        </p:spPr>
        <p:txBody>
          <a:bodyPr>
            <a:spAutoFit/>
          </a:bodyPr>
          <a:lstStyle>
            <a:lvl1pPr marL="0" indent="0">
              <a:lnSpc>
                <a:spcPct val="90000"/>
              </a:lnSpc>
              <a:buFont typeface="Arial" panose="020B0604020202020204" pitchFamily="34" charset="0"/>
              <a:buNone/>
              <a:defRPr sz="2700" cap="all" baseline="0">
                <a:solidFill>
                  <a:schemeClr val="accent1"/>
                </a:solidFill>
                <a:latin typeface="+mj-lt"/>
              </a:defRPr>
            </a:lvl1pPr>
            <a:lvl2pPr marL="357187" indent="0">
              <a:buNone/>
              <a:defRPr/>
            </a:lvl2pPr>
          </a:lstStyle>
          <a:p>
            <a:pPr lvl="0"/>
            <a:r>
              <a:rPr lang="en-GB"/>
              <a:t>and a subline</a:t>
            </a:r>
          </a:p>
        </p:txBody>
      </p:sp>
    </p:spTree>
    <p:extLst>
      <p:ext uri="{BB962C8B-B14F-4D97-AF65-F5344CB8AC3E}">
        <p14:creationId xmlns:p14="http://schemas.microsoft.com/office/powerpoint/2010/main" val="148817034"/>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9700-4328-4FF2-A349-F4A06559CA6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BFFD9471-9684-4C86-B974-F934402EE95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858446684"/>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4AF5B-9F9D-450A-B98C-4DB815A8475E}"/>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2374833171"/>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7085540" y="1595373"/>
            <a:ext cx="3780000" cy="1661993"/>
          </a:xfrm>
        </p:spPr>
        <p:txBody>
          <a:bodyPr anchor="t"/>
          <a:lstStyle>
            <a:lvl1pPr>
              <a:defRPr/>
            </a:lvl1pPr>
          </a:lstStyle>
          <a:p>
            <a:r>
              <a:rPr lang="en-GB"/>
              <a:t>your title goes </a:t>
            </a:r>
            <a:br>
              <a:rPr lang="en-GB"/>
            </a:br>
            <a:r>
              <a:rPr lang="en-GB"/>
              <a:t>here and even </a:t>
            </a:r>
            <a:br>
              <a:rPr lang="en-GB"/>
            </a:br>
            <a:r>
              <a:rPr lang="en-GB"/>
              <a:t>on 3 lines</a:t>
            </a:r>
          </a:p>
        </p:txBody>
      </p:sp>
    </p:spTree>
    <p:extLst>
      <p:ext uri="{BB962C8B-B14F-4D97-AF65-F5344CB8AC3E}">
        <p14:creationId xmlns:p14="http://schemas.microsoft.com/office/powerpoint/2010/main" val="1245067887"/>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401906"/>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9700-4328-4FF2-A349-F4A06559CA6F}"/>
              </a:ext>
            </a:extLst>
          </p:cNvPr>
          <p:cNvSpPr>
            <a:spLocks noGrp="1"/>
          </p:cNvSpPr>
          <p:nvPr>
            <p:ph type="title" hasCustomPrompt="1"/>
          </p:nvPr>
        </p:nvSpPr>
        <p:spPr>
          <a:xfrm>
            <a:off x="683072" y="619168"/>
            <a:ext cx="2592000" cy="1107996"/>
          </a:xfrm>
        </p:spPr>
        <p:txBody>
          <a:bodyPr anchor="t"/>
          <a:lstStyle>
            <a:lvl1pPr>
              <a:defRPr>
                <a:solidFill>
                  <a:schemeClr val="accent1"/>
                </a:solidFill>
              </a:defRPr>
            </a:lvl1pPr>
          </a:lstStyle>
          <a:p>
            <a:r>
              <a:rPr lang="en-GB"/>
              <a:t>Thank you</a:t>
            </a:r>
            <a:br>
              <a:rPr lang="en-GB"/>
            </a:br>
            <a:r>
              <a:rPr lang="en-GB"/>
              <a:t>slide</a:t>
            </a:r>
          </a:p>
        </p:txBody>
      </p:sp>
      <p:sp>
        <p:nvSpPr>
          <p:cNvPr id="8" name="Picture Placeholder 8">
            <a:extLst>
              <a:ext uri="{FF2B5EF4-FFF2-40B4-BE49-F238E27FC236}">
                <a16:creationId xmlns:a16="http://schemas.microsoft.com/office/drawing/2014/main" id="{D51F9430-C7DB-4458-9EB1-F0BCBDF53E66}"/>
              </a:ext>
            </a:extLst>
          </p:cNvPr>
          <p:cNvSpPr>
            <a:spLocks noGrp="1"/>
          </p:cNvSpPr>
          <p:nvPr>
            <p:ph type="pic" sz="quarter" idx="17"/>
          </p:nvPr>
        </p:nvSpPr>
        <p:spPr>
          <a:xfrm>
            <a:off x="5006649" y="619168"/>
            <a:ext cx="7185351" cy="5313848"/>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Tree>
    <p:extLst>
      <p:ext uri="{BB962C8B-B14F-4D97-AF65-F5344CB8AC3E}">
        <p14:creationId xmlns:p14="http://schemas.microsoft.com/office/powerpoint/2010/main" val="2855439001"/>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32ECC-0913-53BA-355C-7CD0BC80493D}"/>
              </a:ext>
            </a:extLst>
          </p:cNvPr>
          <p:cNvSpPr>
            <a:spLocks noGrp="1"/>
          </p:cNvSpPr>
          <p:nvPr>
            <p:ph type="title" hasCustomPrompt="1"/>
          </p:nvPr>
        </p:nvSpPr>
        <p:spPr>
          <a:xfrm>
            <a:off x="535907" y="2067619"/>
            <a:ext cx="6480000" cy="2722760"/>
          </a:xfrm>
        </p:spPr>
        <p:txBody>
          <a:bodyPr tIns="288000" anchor="ctr"/>
          <a:lstStyle>
            <a:lvl1pPr>
              <a:lnSpc>
                <a:spcPct val="77000"/>
              </a:lnSpc>
              <a:defRPr sz="10200">
                <a:solidFill>
                  <a:schemeClr val="accent1"/>
                </a:solidFill>
              </a:defRPr>
            </a:lvl1pPr>
          </a:lstStyle>
          <a:p>
            <a:r>
              <a:rPr lang="en-GB"/>
              <a:t>Thank you</a:t>
            </a:r>
            <a:br>
              <a:rPr lang="en-GB"/>
            </a:br>
            <a:r>
              <a:rPr lang="en-GB"/>
              <a:t>slide</a:t>
            </a:r>
          </a:p>
        </p:txBody>
      </p:sp>
    </p:spTree>
    <p:extLst>
      <p:ext uri="{BB962C8B-B14F-4D97-AF65-F5344CB8AC3E}">
        <p14:creationId xmlns:p14="http://schemas.microsoft.com/office/powerpoint/2010/main" val="2624709802"/>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hapter Style 1.4">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D71C17DD-C4F6-43A9-BD57-B6276CC4D0FF}"/>
              </a:ext>
            </a:extLst>
          </p:cNvPr>
          <p:cNvSpPr>
            <a:spLocks noGrp="1"/>
          </p:cNvSpPr>
          <p:nvPr>
            <p:ph type="pic" sz="quarter" idx="17"/>
          </p:nvPr>
        </p:nvSpPr>
        <p:spPr>
          <a:xfrm>
            <a:off x="3606800" y="624842"/>
            <a:ext cx="8585200" cy="5318758"/>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
        <p:nvSpPr>
          <p:cNvPr id="14" name="Picture Placeholder 11">
            <a:extLst>
              <a:ext uri="{FF2B5EF4-FFF2-40B4-BE49-F238E27FC236}">
                <a16:creationId xmlns:a16="http://schemas.microsoft.com/office/drawing/2014/main" id="{1005EB14-DE28-408C-9773-CE50C0EA7030}"/>
              </a:ext>
            </a:extLst>
          </p:cNvPr>
          <p:cNvSpPr>
            <a:spLocks noGrp="1" noRot="1" noMove="1" noResize="1" noEditPoints="1" noAdjustHandles="1" noChangeArrowheads="1" noChangeShapeType="1"/>
          </p:cNvSpPr>
          <p:nvPr>
            <p:ph type="pic" sz="quarter" idx="13" hasCustomPrompt="1"/>
          </p:nvPr>
        </p:nvSpPr>
        <p:spPr>
          <a:xfrm>
            <a:off x="0" y="3054985"/>
            <a:ext cx="5382440" cy="3391200"/>
          </a:xfrm>
          <a:blipFill>
            <a:blip r:embed="rId2">
              <a:extLst>
                <a:ext uri="{96DAC541-7B7A-43D3-8B79-37D633B846F1}">
                  <asvg:svgBlip xmlns:asvg="http://schemas.microsoft.com/office/drawing/2016/SVG/main" r:embed="rId3"/>
                </a:ext>
              </a:extLst>
            </a:blip>
            <a:srcRect/>
            <a:stretch>
              <a:fillRect l="-674" r="-15"/>
            </a:stretch>
          </a:blipFill>
        </p:spPr>
        <p:txBody>
          <a:bodyPr lIns="36000" tIns="36000" rIns="36000" bIns="36000">
            <a:noAutofit/>
          </a:bodyPr>
          <a:lstStyle>
            <a:lvl1pPr marL="0" indent="0">
              <a:buFont typeface="Arial" panose="020B0604020202020204" pitchFamily="34" charset="0"/>
              <a:buNone/>
              <a:defRPr sz="900"/>
            </a:lvl1pPr>
          </a:lstStyle>
          <a:p>
            <a:r>
              <a:rPr lang="en-GB" dirty="0"/>
              <a:t> </a:t>
            </a:r>
          </a:p>
        </p:txBody>
      </p:sp>
      <p:sp>
        <p:nvSpPr>
          <p:cNvPr id="3" name="Title 2">
            <a:extLst>
              <a:ext uri="{FF2B5EF4-FFF2-40B4-BE49-F238E27FC236}">
                <a16:creationId xmlns:a16="http://schemas.microsoft.com/office/drawing/2014/main" id="{1453F6D8-7034-4D57-A6E8-04B3CAEFA1F0}"/>
              </a:ext>
            </a:extLst>
          </p:cNvPr>
          <p:cNvSpPr>
            <a:spLocks noGrp="1"/>
          </p:cNvSpPr>
          <p:nvPr>
            <p:ph type="title" hasCustomPrompt="1"/>
          </p:nvPr>
        </p:nvSpPr>
        <p:spPr>
          <a:xfrm>
            <a:off x="901700" y="2269646"/>
            <a:ext cx="2169964" cy="553998"/>
          </a:xfrm>
        </p:spPr>
        <p:txBody>
          <a:bodyPr/>
          <a:lstStyle>
            <a:lvl1pPr>
              <a:defRPr b="1"/>
            </a:lvl1pPr>
          </a:lstStyle>
          <a:p>
            <a:r>
              <a:rPr lang="en-GB"/>
              <a:t>Title</a:t>
            </a:r>
          </a:p>
        </p:txBody>
      </p:sp>
      <p:sp>
        <p:nvSpPr>
          <p:cNvPr id="12" name="Text Placeholder 9">
            <a:extLst>
              <a:ext uri="{FF2B5EF4-FFF2-40B4-BE49-F238E27FC236}">
                <a16:creationId xmlns:a16="http://schemas.microsoft.com/office/drawing/2014/main" id="{DC65E1D6-513C-4288-A84C-3A14C2406A9E}"/>
              </a:ext>
            </a:extLst>
          </p:cNvPr>
          <p:cNvSpPr>
            <a:spLocks noGrp="1"/>
          </p:cNvSpPr>
          <p:nvPr>
            <p:ph type="body" sz="quarter" idx="20" hasCustomPrompt="1"/>
          </p:nvPr>
        </p:nvSpPr>
        <p:spPr>
          <a:xfrm>
            <a:off x="901700" y="2805956"/>
            <a:ext cx="2169964" cy="553998"/>
          </a:xfrm>
        </p:spPr>
        <p:txBody>
          <a:bodyPr wrap="square" lIns="0">
            <a:spAutoFit/>
          </a:bodyPr>
          <a:lstStyle>
            <a:lvl1pPr marL="0" indent="0">
              <a:lnSpc>
                <a:spcPct val="90000"/>
              </a:lnSpc>
              <a:spcBef>
                <a:spcPts val="0"/>
              </a:spcBef>
              <a:buFont typeface="Arial" panose="020B0604020202020204" pitchFamily="34" charset="0"/>
              <a:buNone/>
              <a:defRPr sz="4000" cap="all" baseline="0">
                <a:latin typeface="Univers Condensed Light" panose="020B0306020202040204" pitchFamily="34" charset="0"/>
              </a:defRPr>
            </a:lvl1pPr>
          </a:lstStyle>
          <a:p>
            <a:pPr lvl="0"/>
            <a:r>
              <a:rPr lang="en-GB"/>
              <a:t>Subtitle</a:t>
            </a:r>
          </a:p>
        </p:txBody>
      </p:sp>
      <p:sp>
        <p:nvSpPr>
          <p:cNvPr id="13" name="Text Placeholder 9">
            <a:extLst>
              <a:ext uri="{FF2B5EF4-FFF2-40B4-BE49-F238E27FC236}">
                <a16:creationId xmlns:a16="http://schemas.microsoft.com/office/drawing/2014/main" id="{6D23D0DC-264B-4DA6-98A2-62CD6A5C152B}"/>
              </a:ext>
            </a:extLst>
          </p:cNvPr>
          <p:cNvSpPr>
            <a:spLocks noGrp="1"/>
          </p:cNvSpPr>
          <p:nvPr>
            <p:ph type="body" sz="quarter" idx="21" hasCustomPrompt="1"/>
          </p:nvPr>
        </p:nvSpPr>
        <p:spPr>
          <a:xfrm>
            <a:off x="901700" y="1514645"/>
            <a:ext cx="2169964" cy="830997"/>
          </a:xfrm>
        </p:spPr>
        <p:txBody>
          <a:bodyPr wrap="square" lIns="0" anchor="b">
            <a:spAutoFit/>
          </a:bodyPr>
          <a:lstStyle>
            <a:lvl1pPr marL="0" indent="0">
              <a:lnSpc>
                <a:spcPct val="90000"/>
              </a:lnSpc>
              <a:spcBef>
                <a:spcPts val="0"/>
              </a:spcBef>
              <a:buFont typeface="Arial" panose="020B0604020202020204" pitchFamily="34" charset="0"/>
              <a:buNone/>
              <a:defRPr sz="6000" b="1" cap="all" baseline="0">
                <a:solidFill>
                  <a:schemeClr val="accent1"/>
                </a:solidFill>
                <a:latin typeface="+mj-lt"/>
              </a:defRPr>
            </a:lvl1pPr>
          </a:lstStyle>
          <a:p>
            <a:pPr lvl="0"/>
            <a:r>
              <a:rPr lang="en-GB"/>
              <a:t>01</a:t>
            </a:r>
          </a:p>
        </p:txBody>
      </p:sp>
    </p:spTree>
    <p:extLst>
      <p:ext uri="{BB962C8B-B14F-4D97-AF65-F5344CB8AC3E}">
        <p14:creationId xmlns:p14="http://schemas.microsoft.com/office/powerpoint/2010/main" val="1983749549"/>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hapter Style 1.5">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D71C17DD-C4F6-43A9-BD57-B6276CC4D0FF}"/>
              </a:ext>
            </a:extLst>
          </p:cNvPr>
          <p:cNvSpPr>
            <a:spLocks noGrp="1"/>
          </p:cNvSpPr>
          <p:nvPr>
            <p:ph type="pic" sz="quarter" idx="17"/>
          </p:nvPr>
        </p:nvSpPr>
        <p:spPr>
          <a:xfrm>
            <a:off x="3606800" y="624842"/>
            <a:ext cx="8585200" cy="5318758"/>
          </a:xfrm>
          <a:solidFill>
            <a:schemeClr val="bg2"/>
          </a:solidFill>
        </p:spPr>
        <p:txBody>
          <a:bodyPr lIns="72000" tIns="72000" rIns="72000" bIns="72000">
            <a:noAutofit/>
          </a:bodyPr>
          <a:lstStyle>
            <a:lvl1pPr marL="0" indent="0">
              <a:buFont typeface="Arial" panose="020B0604020202020204" pitchFamily="34" charset="0"/>
              <a:buNone/>
              <a:defRPr/>
            </a:lvl1pPr>
          </a:lstStyle>
          <a:p>
            <a:r>
              <a:rPr lang="en-GB" dirty="0"/>
              <a:t>Click icon to add picture</a:t>
            </a:r>
          </a:p>
        </p:txBody>
      </p:sp>
      <p:sp>
        <p:nvSpPr>
          <p:cNvPr id="14" name="Picture Placeholder 11">
            <a:extLst>
              <a:ext uri="{FF2B5EF4-FFF2-40B4-BE49-F238E27FC236}">
                <a16:creationId xmlns:a16="http://schemas.microsoft.com/office/drawing/2014/main" id="{1005EB14-DE28-408C-9773-CE50C0EA7030}"/>
              </a:ext>
            </a:extLst>
          </p:cNvPr>
          <p:cNvSpPr>
            <a:spLocks noGrp="1" noRot="1" noMove="1" noResize="1" noEditPoints="1" noAdjustHandles="1" noChangeArrowheads="1" noChangeShapeType="1"/>
          </p:cNvSpPr>
          <p:nvPr>
            <p:ph type="pic" sz="quarter" idx="13" hasCustomPrompt="1"/>
          </p:nvPr>
        </p:nvSpPr>
        <p:spPr>
          <a:xfrm>
            <a:off x="-1" y="3498081"/>
            <a:ext cx="6007965" cy="3078000"/>
          </a:xfrm>
          <a:blipFill>
            <a:blip r:embed="rId2">
              <a:extLst>
                <a:ext uri="{96DAC541-7B7A-43D3-8B79-37D633B846F1}">
                  <asvg:svgBlip xmlns:asvg="http://schemas.microsoft.com/office/drawing/2016/SVG/main" r:embed="rId3"/>
                </a:ext>
              </a:extLst>
            </a:blip>
            <a:srcRect/>
            <a:stretch>
              <a:fillRect l="-6478" t="-12" b="-12"/>
            </a:stretch>
          </a:blipFill>
        </p:spPr>
        <p:txBody>
          <a:bodyPr lIns="36000" tIns="36000" rIns="36000" bIns="36000">
            <a:noAutofit/>
          </a:bodyPr>
          <a:lstStyle>
            <a:lvl1pPr marL="0" indent="0">
              <a:buFont typeface="Arial" panose="020B0604020202020204" pitchFamily="34" charset="0"/>
              <a:buNone/>
              <a:defRPr sz="900"/>
            </a:lvl1pPr>
          </a:lstStyle>
          <a:p>
            <a:r>
              <a:rPr lang="en-GB" dirty="0"/>
              <a:t> </a:t>
            </a:r>
          </a:p>
        </p:txBody>
      </p:sp>
      <p:sp>
        <p:nvSpPr>
          <p:cNvPr id="3" name="Title 2">
            <a:extLst>
              <a:ext uri="{FF2B5EF4-FFF2-40B4-BE49-F238E27FC236}">
                <a16:creationId xmlns:a16="http://schemas.microsoft.com/office/drawing/2014/main" id="{1453F6D8-7034-4D57-A6E8-04B3CAEFA1F0}"/>
              </a:ext>
            </a:extLst>
          </p:cNvPr>
          <p:cNvSpPr>
            <a:spLocks noGrp="1"/>
          </p:cNvSpPr>
          <p:nvPr>
            <p:ph type="title" hasCustomPrompt="1"/>
          </p:nvPr>
        </p:nvSpPr>
        <p:spPr>
          <a:xfrm>
            <a:off x="901700" y="2269646"/>
            <a:ext cx="2169964" cy="553998"/>
          </a:xfrm>
        </p:spPr>
        <p:txBody>
          <a:bodyPr/>
          <a:lstStyle>
            <a:lvl1pPr>
              <a:defRPr b="1"/>
            </a:lvl1pPr>
          </a:lstStyle>
          <a:p>
            <a:r>
              <a:rPr lang="en-GB"/>
              <a:t>Title</a:t>
            </a:r>
          </a:p>
        </p:txBody>
      </p:sp>
      <p:sp>
        <p:nvSpPr>
          <p:cNvPr id="12" name="Text Placeholder 9">
            <a:extLst>
              <a:ext uri="{FF2B5EF4-FFF2-40B4-BE49-F238E27FC236}">
                <a16:creationId xmlns:a16="http://schemas.microsoft.com/office/drawing/2014/main" id="{DC65E1D6-513C-4288-A84C-3A14C2406A9E}"/>
              </a:ext>
            </a:extLst>
          </p:cNvPr>
          <p:cNvSpPr>
            <a:spLocks noGrp="1"/>
          </p:cNvSpPr>
          <p:nvPr>
            <p:ph type="body" sz="quarter" idx="20" hasCustomPrompt="1"/>
          </p:nvPr>
        </p:nvSpPr>
        <p:spPr>
          <a:xfrm>
            <a:off x="901700" y="2805956"/>
            <a:ext cx="2169964" cy="553998"/>
          </a:xfrm>
        </p:spPr>
        <p:txBody>
          <a:bodyPr wrap="square" lIns="0">
            <a:spAutoFit/>
          </a:bodyPr>
          <a:lstStyle>
            <a:lvl1pPr marL="0" indent="0">
              <a:lnSpc>
                <a:spcPct val="90000"/>
              </a:lnSpc>
              <a:spcBef>
                <a:spcPts val="0"/>
              </a:spcBef>
              <a:buFont typeface="Arial" panose="020B0604020202020204" pitchFamily="34" charset="0"/>
              <a:buNone/>
              <a:defRPr sz="4000" cap="all" baseline="0">
                <a:latin typeface="Univers Condensed Light" panose="020B0306020202040204" pitchFamily="34" charset="0"/>
              </a:defRPr>
            </a:lvl1pPr>
          </a:lstStyle>
          <a:p>
            <a:pPr lvl="0"/>
            <a:r>
              <a:rPr lang="en-GB"/>
              <a:t>Subtitle</a:t>
            </a:r>
          </a:p>
        </p:txBody>
      </p:sp>
      <p:sp>
        <p:nvSpPr>
          <p:cNvPr id="13" name="Text Placeholder 9">
            <a:extLst>
              <a:ext uri="{FF2B5EF4-FFF2-40B4-BE49-F238E27FC236}">
                <a16:creationId xmlns:a16="http://schemas.microsoft.com/office/drawing/2014/main" id="{6D23D0DC-264B-4DA6-98A2-62CD6A5C152B}"/>
              </a:ext>
            </a:extLst>
          </p:cNvPr>
          <p:cNvSpPr>
            <a:spLocks noGrp="1"/>
          </p:cNvSpPr>
          <p:nvPr>
            <p:ph type="body" sz="quarter" idx="21" hasCustomPrompt="1"/>
          </p:nvPr>
        </p:nvSpPr>
        <p:spPr>
          <a:xfrm>
            <a:off x="901700" y="1514645"/>
            <a:ext cx="2169964" cy="830997"/>
          </a:xfrm>
        </p:spPr>
        <p:txBody>
          <a:bodyPr wrap="square" lIns="0" anchor="b">
            <a:spAutoFit/>
          </a:bodyPr>
          <a:lstStyle>
            <a:lvl1pPr marL="0" indent="0">
              <a:lnSpc>
                <a:spcPct val="90000"/>
              </a:lnSpc>
              <a:spcBef>
                <a:spcPts val="0"/>
              </a:spcBef>
              <a:buFont typeface="Arial" panose="020B0604020202020204" pitchFamily="34" charset="0"/>
              <a:buNone/>
              <a:defRPr sz="6000" b="1" cap="all" baseline="0">
                <a:solidFill>
                  <a:schemeClr val="accent1"/>
                </a:solidFill>
                <a:latin typeface="+mj-lt"/>
              </a:defRPr>
            </a:lvl1pPr>
          </a:lstStyle>
          <a:p>
            <a:pPr lvl="0"/>
            <a:r>
              <a:rPr lang="en-GB"/>
              <a:t>01</a:t>
            </a:r>
          </a:p>
        </p:txBody>
      </p:sp>
    </p:spTree>
    <p:extLst>
      <p:ext uri="{BB962C8B-B14F-4D97-AF65-F5344CB8AC3E}">
        <p14:creationId xmlns:p14="http://schemas.microsoft.com/office/powerpoint/2010/main" val="3259028489"/>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DC3696-40AE-4963-80AB-47DEDA3734AC}"/>
              </a:ext>
            </a:extLst>
          </p:cNvPr>
          <p:cNvSpPr>
            <a:spLocks noGrp="1"/>
          </p:cNvSpPr>
          <p:nvPr>
            <p:ph type="title"/>
          </p:nvPr>
        </p:nvSpPr>
        <p:spPr>
          <a:xfrm>
            <a:off x="692150" y="454956"/>
            <a:ext cx="10807700" cy="443198"/>
          </a:xfrm>
          <a:prstGeom prst="rect">
            <a:avLst/>
          </a:prstGeom>
        </p:spPr>
        <p:txBody>
          <a:bodyPr vert="horz" lIns="0" tIns="0" rIns="0" bIns="0" rtlCol="0" anchor="t" anchorCtr="0">
            <a:spAutoFit/>
          </a:bodyPr>
          <a:lstStyle/>
          <a:p>
            <a:r>
              <a:rPr lang="en-GB"/>
              <a:t>Click to edit Master title style</a:t>
            </a:r>
          </a:p>
        </p:txBody>
      </p:sp>
      <p:sp>
        <p:nvSpPr>
          <p:cNvPr id="3" name="Text Placeholder 2">
            <a:extLst>
              <a:ext uri="{FF2B5EF4-FFF2-40B4-BE49-F238E27FC236}">
                <a16:creationId xmlns:a16="http://schemas.microsoft.com/office/drawing/2014/main" id="{215F53AE-D021-4D0E-8280-2421D8E6E59B}"/>
              </a:ext>
            </a:extLst>
          </p:cNvPr>
          <p:cNvSpPr>
            <a:spLocks noGrp="1"/>
          </p:cNvSpPr>
          <p:nvPr>
            <p:ph type="body" idx="1"/>
          </p:nvPr>
        </p:nvSpPr>
        <p:spPr>
          <a:xfrm>
            <a:off x="692150" y="1463040"/>
            <a:ext cx="10807700" cy="4955177"/>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18272571"/>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831"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905" r:id="rId14"/>
    <p:sldLayoutId id="2147483887" r:id="rId15"/>
    <p:sldLayoutId id="2147483895" r:id="rId16"/>
    <p:sldLayoutId id="2147483888" r:id="rId17"/>
    <p:sldLayoutId id="2147483889" r:id="rId18"/>
    <p:sldLayoutId id="2147483890" r:id="rId19"/>
    <p:sldLayoutId id="2147483891" r:id="rId20"/>
    <p:sldLayoutId id="2147483892" r:id="rId21"/>
    <p:sldLayoutId id="2147483893" r:id="rId22"/>
    <p:sldLayoutId id="2147483894" r:id="rId23"/>
    <p:sldLayoutId id="2147483906" r:id="rId24"/>
    <p:sldLayoutId id="2147483896" r:id="rId25"/>
    <p:sldLayoutId id="2147483904" r:id="rId26"/>
    <p:sldLayoutId id="2147483897" r:id="rId27"/>
    <p:sldLayoutId id="2147483898" r:id="rId28"/>
    <p:sldLayoutId id="2147483899" r:id="rId29"/>
    <p:sldLayoutId id="2147483900" r:id="rId30"/>
    <p:sldLayoutId id="2147483901" r:id="rId31"/>
    <p:sldLayoutId id="2147483902" r:id="rId32"/>
    <p:sldLayoutId id="2147483903" r:id="rId33"/>
    <p:sldLayoutId id="2147483768" r:id="rId34"/>
    <p:sldLayoutId id="2147483769" r:id="rId35"/>
    <p:sldLayoutId id="2147483834" r:id="rId36"/>
    <p:sldLayoutId id="2147483877" r:id="rId37"/>
    <p:sldLayoutId id="2147483770" r:id="rId38"/>
    <p:sldLayoutId id="2147483771" r:id="rId39"/>
    <p:sldLayoutId id="2147483772" r:id="rId40"/>
    <p:sldLayoutId id="2147483773" r:id="rId41"/>
    <p:sldLayoutId id="2147483774" r:id="rId42"/>
    <p:sldLayoutId id="2147483775" r:id="rId43"/>
    <p:sldLayoutId id="2147483835" r:id="rId44"/>
    <p:sldLayoutId id="2147483836" r:id="rId45"/>
    <p:sldLayoutId id="2147483832" r:id="rId46"/>
    <p:sldLayoutId id="2147483833" r:id="rId47"/>
    <p:sldLayoutId id="2147483776" r:id="rId48"/>
    <p:sldLayoutId id="2147483777" r:id="rId49"/>
    <p:sldLayoutId id="2147483778" r:id="rId50"/>
    <p:sldLayoutId id="2147483779" r:id="rId51"/>
    <p:sldLayoutId id="2147483780" r:id="rId52"/>
    <p:sldLayoutId id="2147483878" r:id="rId53"/>
    <p:sldLayoutId id="2147483781" r:id="rId54"/>
    <p:sldLayoutId id="2147483879" r:id="rId55"/>
    <p:sldLayoutId id="2147483880" r:id="rId56"/>
    <p:sldLayoutId id="2147483782" r:id="rId57"/>
    <p:sldLayoutId id="2147483783" r:id="rId58"/>
    <p:sldLayoutId id="2147483784" r:id="rId59"/>
    <p:sldLayoutId id="2147483881" r:id="rId60"/>
    <p:sldLayoutId id="2147483884" r:id="rId61"/>
    <p:sldLayoutId id="2147483883" r:id="rId62"/>
    <p:sldLayoutId id="2147483882" r:id="rId63"/>
    <p:sldLayoutId id="2147483886" r:id="rId64"/>
    <p:sldLayoutId id="2147483785" r:id="rId65"/>
    <p:sldLayoutId id="2147483786" r:id="rId66"/>
    <p:sldLayoutId id="2147483787" r:id="rId67"/>
    <p:sldLayoutId id="2147483788" r:id="rId68"/>
    <p:sldLayoutId id="2147483838" r:id="rId69"/>
    <p:sldLayoutId id="2147483839" r:id="rId70"/>
    <p:sldLayoutId id="2147483789" r:id="rId71"/>
    <p:sldLayoutId id="2147483885" r:id="rId72"/>
    <p:sldLayoutId id="2147483840" r:id="rId73"/>
    <p:sldLayoutId id="2147483790" r:id="rId74"/>
    <p:sldLayoutId id="2147483791" r:id="rId75"/>
    <p:sldLayoutId id="2147483837" r:id="rId76"/>
    <p:sldLayoutId id="2147483792" r:id="rId77"/>
    <p:sldLayoutId id="2147483793" r:id="rId78"/>
    <p:sldLayoutId id="2147483794" r:id="rId79"/>
  </p:sldLayoutIdLst>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txStyles>
    <p:titleStyle>
      <a:lvl1pPr algn="l" defTabSz="914400" rtl="0" eaLnBrk="1" latinLnBrk="0" hangingPunct="1">
        <a:lnSpc>
          <a:spcPct val="90000"/>
        </a:lnSpc>
        <a:spcBef>
          <a:spcPct val="0"/>
        </a:spcBef>
        <a:buNone/>
        <a:defRPr sz="3200" b="1" kern="1200" cap="all" baseline="0">
          <a:solidFill>
            <a:schemeClr val="tx2"/>
          </a:solidFill>
          <a:latin typeface="+mj-lt"/>
          <a:ea typeface="+mj-ea"/>
          <a:cs typeface="+mj-cs"/>
        </a:defRPr>
      </a:lvl1pPr>
    </p:titleStyle>
    <p:bodyStyle>
      <a:lvl1pPr marL="127000" indent="-127000" algn="l" defTabSz="914400" rtl="0" eaLnBrk="1" latinLnBrk="0" hangingPunct="1">
        <a:lnSpc>
          <a:spcPct val="117000"/>
        </a:lnSpc>
        <a:spcBef>
          <a:spcPts val="600"/>
        </a:spcBef>
        <a:buClrTx/>
        <a:buFont typeface="Univers Light" panose="020B0403020202020204" pitchFamily="34" charset="0"/>
        <a:buChar char="-"/>
        <a:defRPr sz="1400" kern="1200">
          <a:solidFill>
            <a:schemeClr val="tx2"/>
          </a:solidFill>
          <a:latin typeface="+mn-lt"/>
          <a:ea typeface="+mn-ea"/>
          <a:cs typeface="+mn-cs"/>
        </a:defRPr>
      </a:lvl1pPr>
      <a:lvl2pPr marL="487363" indent="-130175" algn="l" defTabSz="914400" rtl="0" eaLnBrk="1" latinLnBrk="0" hangingPunct="1">
        <a:lnSpc>
          <a:spcPct val="117000"/>
        </a:lnSpc>
        <a:spcBef>
          <a:spcPts val="600"/>
        </a:spcBef>
        <a:buClrTx/>
        <a:buFont typeface="Univers Light" panose="020B0403020202020204" pitchFamily="34" charset="0"/>
        <a:buChar char="-"/>
        <a:defRPr sz="1200" kern="1200">
          <a:solidFill>
            <a:schemeClr val="tx2"/>
          </a:solidFill>
          <a:latin typeface="+mn-lt"/>
          <a:ea typeface="+mn-ea"/>
          <a:cs typeface="+mn-cs"/>
        </a:defRPr>
      </a:lvl2pPr>
      <a:lvl3pPr marL="850900" indent="-133350" algn="l" defTabSz="914400" rtl="0" eaLnBrk="1" latinLnBrk="0" hangingPunct="1">
        <a:lnSpc>
          <a:spcPct val="117000"/>
        </a:lnSpc>
        <a:spcBef>
          <a:spcPts val="600"/>
        </a:spcBef>
        <a:buClrTx/>
        <a:buFont typeface="Univers Light" panose="020B0403020202020204" pitchFamily="34" charset="0"/>
        <a:buChar char="-"/>
        <a:defRPr sz="1100" kern="1200">
          <a:solidFill>
            <a:schemeClr val="tx2"/>
          </a:solidFill>
          <a:latin typeface="+mn-lt"/>
          <a:ea typeface="+mn-ea"/>
          <a:cs typeface="+mn-cs"/>
        </a:defRPr>
      </a:lvl3pPr>
      <a:lvl4pPr marL="1206500" indent="-131763"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4pPr>
      <a:lvl5pPr marL="1570038" indent="-134938"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438">
          <p15:clr>
            <a:srgbClr val="F26B43"/>
          </p15:clr>
        </p15:guide>
        <p15:guide id="4" pos="7242">
          <p15:clr>
            <a:srgbClr val="F26B43"/>
          </p15:clr>
        </p15:guide>
        <p15:guide id="5" orient="horz" pos="4030">
          <p15:clr>
            <a:srgbClr val="F26B43"/>
          </p15:clr>
        </p15:guide>
        <p15:guide id="6" orient="horz" pos="4174">
          <p15:clr>
            <a:srgbClr val="F26B43"/>
          </p15:clr>
        </p15:guide>
        <p15:guide id="7" pos="7396">
          <p15:clr>
            <a:srgbClr val="F26B43"/>
          </p15:clr>
        </p15:guide>
        <p15:guide id="8" pos="283">
          <p15:clr>
            <a:srgbClr val="F26B43"/>
          </p15:clr>
        </p15:guide>
        <p15:guide id="9" orient="horz" pos="609">
          <p15:clr>
            <a:srgbClr val="F26B43"/>
          </p15:clr>
        </p15:guide>
        <p15:guide id="10" orient="horz" pos="391">
          <p15:clr>
            <a:srgbClr val="F26B43"/>
          </p15:clr>
        </p15:guide>
        <p15:guide id="11" orient="horz" pos="392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4.xml"/></Relationships>
</file>

<file path=ppt/slides/_rels/slide1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4.xml"/></Relationships>
</file>

<file path=ppt/slides/_rels/slide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5.xml"/></Relationships>
</file>

<file path=ppt/slides/_rels/slide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4.xml"/></Relationships>
</file>

<file path=ppt/slides/_rels/slide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4.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4.xml"/></Relationships>
</file>

<file path=ppt/slides/_rels/slide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4.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5.xml"/></Relationships>
</file>

<file path=ppt/slides/_rels/slide2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3.png"/><Relationship Id="rId1" Type="http://schemas.openxmlformats.org/officeDocument/2006/relationships/slideLayout" Target="../slideLayouts/slideLayout74.xm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5.png"/><Relationship Id="rId1" Type="http://schemas.openxmlformats.org/officeDocument/2006/relationships/slideLayout" Target="../slideLayouts/slideLayout74.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229EBD4-496A-4840-9A6A-F171FC88D754}"/>
              </a:ext>
            </a:extLst>
          </p:cNvPr>
          <p:cNvPicPr>
            <a:picLocks noChangeAspect="1"/>
          </p:cNvPicPr>
          <p:nvPr/>
        </p:nvPicPr>
        <p:blipFill>
          <a:blip r:embed="rId2">
            <a:duotone>
              <a:schemeClr val="accent1">
                <a:shade val="45000"/>
                <a:satMod val="135000"/>
              </a:schemeClr>
              <a:prstClr val="white"/>
            </a:duotone>
          </a:blip>
          <a:stretch>
            <a:fillRect/>
          </a:stretch>
        </p:blipFill>
        <p:spPr>
          <a:xfrm>
            <a:off x="1902428" y="0"/>
            <a:ext cx="10289572" cy="6858000"/>
          </a:xfrm>
          <a:prstGeom prst="rect">
            <a:avLst/>
          </a:prstGeom>
        </p:spPr>
      </p:pic>
      <p:sp>
        <p:nvSpPr>
          <p:cNvPr id="2" name="Title 1">
            <a:extLst>
              <a:ext uri="{FF2B5EF4-FFF2-40B4-BE49-F238E27FC236}">
                <a16:creationId xmlns:a16="http://schemas.microsoft.com/office/drawing/2014/main" id="{63D539CF-86DE-4B76-B074-A41A86242CE9}"/>
              </a:ext>
            </a:extLst>
          </p:cNvPr>
          <p:cNvSpPr>
            <a:spLocks noGrp="1"/>
          </p:cNvSpPr>
          <p:nvPr>
            <p:ph type="ctrTitle"/>
          </p:nvPr>
        </p:nvSpPr>
        <p:spPr>
          <a:xfrm>
            <a:off x="695324" y="839965"/>
            <a:ext cx="9538921" cy="3971051"/>
          </a:xfrm>
        </p:spPr>
        <p:txBody>
          <a:bodyPr/>
          <a:lstStyle/>
          <a:p>
            <a:r>
              <a:rPr lang="en-US" sz="8000" dirty="0"/>
              <a:t>MACHINE </a:t>
            </a:r>
            <a:br>
              <a:rPr lang="en-US" sz="8000" dirty="0"/>
            </a:br>
            <a:r>
              <a:rPr lang="en-US" sz="8000" dirty="0"/>
              <a:t>LEARNING</a:t>
            </a:r>
            <a:br>
              <a:rPr lang="en-US" dirty="0"/>
            </a:br>
            <a:br>
              <a:rPr lang="en-US" dirty="0"/>
            </a:br>
            <a:r>
              <a:rPr lang="en-US" sz="4800" dirty="0">
                <a:solidFill>
                  <a:srgbClr val="EB0A1E"/>
                </a:solidFill>
              </a:rPr>
              <a:t>recommender system</a:t>
            </a:r>
            <a:endParaRPr lang="en-US" dirty="0">
              <a:solidFill>
                <a:srgbClr val="EB0A1E"/>
              </a:solidFill>
            </a:endParaRPr>
          </a:p>
        </p:txBody>
      </p:sp>
      <p:sp>
        <p:nvSpPr>
          <p:cNvPr id="3" name="Subtitle 2">
            <a:extLst>
              <a:ext uri="{FF2B5EF4-FFF2-40B4-BE49-F238E27FC236}">
                <a16:creationId xmlns:a16="http://schemas.microsoft.com/office/drawing/2014/main" id="{B22C3BC1-520E-40E9-B367-A7BDB092FF9A}"/>
              </a:ext>
            </a:extLst>
          </p:cNvPr>
          <p:cNvSpPr>
            <a:spLocks noGrp="1"/>
          </p:cNvSpPr>
          <p:nvPr>
            <p:ph type="subTitle" idx="1"/>
          </p:nvPr>
        </p:nvSpPr>
        <p:spPr>
          <a:xfrm>
            <a:off x="695325" y="4857887"/>
            <a:ext cx="2628925" cy="373757"/>
          </a:xfrm>
        </p:spPr>
        <p:txBody>
          <a:bodyPr/>
          <a:lstStyle/>
          <a:p>
            <a:r>
              <a:rPr lang="en-US" dirty="0">
                <a:solidFill>
                  <a:schemeClr val="tx2"/>
                </a:solidFill>
              </a:rPr>
              <a:t>FEDERICO a. GORRINI</a:t>
            </a:r>
          </a:p>
        </p:txBody>
      </p:sp>
    </p:spTree>
    <p:extLst>
      <p:ext uri="{BB962C8B-B14F-4D97-AF65-F5344CB8AC3E}">
        <p14:creationId xmlns:p14="http://schemas.microsoft.com/office/powerpoint/2010/main" val="1740985001"/>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47179F2-AD95-42F2-820B-F48E392152F6}"/>
              </a:ext>
            </a:extLst>
          </p:cNvPr>
          <p:cNvPicPr>
            <a:picLocks noChangeAspect="1"/>
          </p:cNvPicPr>
          <p:nvPr/>
        </p:nvPicPr>
        <p:blipFill rotWithShape="1">
          <a:blip r:embed="rId2">
            <a:grayscl/>
          </a:blip>
          <a:srcRect l="9565" r="2614"/>
          <a:stretch/>
        </p:blipFill>
        <p:spPr>
          <a:xfrm flipH="1">
            <a:off x="0" y="0"/>
            <a:ext cx="9036425" cy="6858000"/>
          </a:xfrm>
          <a:prstGeom prst="rect">
            <a:avLst/>
          </a:prstGeom>
        </p:spPr>
      </p:pic>
      <p:sp>
        <p:nvSpPr>
          <p:cNvPr id="3" name="Title 2">
            <a:extLst>
              <a:ext uri="{FF2B5EF4-FFF2-40B4-BE49-F238E27FC236}">
                <a16:creationId xmlns:a16="http://schemas.microsoft.com/office/drawing/2014/main" id="{678E9599-AD86-4B77-9B9B-54ABB99BDF1C}"/>
              </a:ext>
            </a:extLst>
          </p:cNvPr>
          <p:cNvSpPr>
            <a:spLocks noGrp="1"/>
          </p:cNvSpPr>
          <p:nvPr>
            <p:ph type="title"/>
          </p:nvPr>
        </p:nvSpPr>
        <p:spPr>
          <a:xfrm>
            <a:off x="6689120" y="2131573"/>
            <a:ext cx="5029200" cy="2594854"/>
          </a:xfrm>
          <a:ln w="38100">
            <a:solidFill>
              <a:schemeClr val="bg1"/>
            </a:solidFill>
          </a:ln>
        </p:spPr>
        <p:txBody>
          <a:bodyPr anchor="ctr"/>
          <a:lstStyle/>
          <a:p>
            <a:r>
              <a:rPr lang="en-US" dirty="0"/>
              <a:t>II. Content-based Recommender System using </a:t>
            </a:r>
            <a:r>
              <a:rPr lang="en-US" dirty="0" err="1"/>
              <a:t>UNsupervised</a:t>
            </a:r>
            <a:r>
              <a:rPr lang="en-US" dirty="0"/>
              <a:t> Learning</a:t>
            </a:r>
          </a:p>
        </p:txBody>
      </p:sp>
    </p:spTree>
    <p:extLst>
      <p:ext uri="{BB962C8B-B14F-4D97-AF65-F5344CB8AC3E}">
        <p14:creationId xmlns:p14="http://schemas.microsoft.com/office/powerpoint/2010/main" val="4089496916"/>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26A8AB-FDB9-4806-B28D-FBC8ABFA2FDC}"/>
              </a:ext>
            </a:extLst>
          </p:cNvPr>
          <p:cNvPicPr>
            <a:picLocks noChangeAspect="1"/>
          </p:cNvPicPr>
          <p:nvPr/>
        </p:nvPicPr>
        <p:blipFill rotWithShape="1">
          <a:blip r:embed="rId2">
            <a:grayscl/>
          </a:blip>
          <a:srcRect l="50404" t="-1" r="2614" b="53530"/>
          <a:stretch/>
        </p:blipFill>
        <p:spPr>
          <a:xfrm flipH="1">
            <a:off x="0" y="1835522"/>
            <a:ext cx="4834218" cy="3186953"/>
          </a:xfrm>
          <a:prstGeom prst="rect">
            <a:avLst/>
          </a:prstGeom>
        </p:spPr>
      </p:pic>
      <p:sp>
        <p:nvSpPr>
          <p:cNvPr id="2" name="Title 1">
            <a:extLst>
              <a:ext uri="{FF2B5EF4-FFF2-40B4-BE49-F238E27FC236}">
                <a16:creationId xmlns:a16="http://schemas.microsoft.com/office/drawing/2014/main" id="{D7534766-E86A-4D23-A6E9-2A93A39E9E5B}"/>
              </a:ext>
            </a:extLst>
          </p:cNvPr>
          <p:cNvSpPr>
            <a:spLocks noGrp="1"/>
          </p:cNvSpPr>
          <p:nvPr>
            <p:ph type="title"/>
          </p:nvPr>
        </p:nvSpPr>
        <p:spPr>
          <a:xfrm>
            <a:off x="5807967" y="2542601"/>
            <a:ext cx="5688707" cy="1772793"/>
          </a:xfrm>
        </p:spPr>
        <p:txBody>
          <a:bodyPr/>
          <a:lstStyle/>
          <a:p>
            <a:r>
              <a:rPr lang="en-US" dirty="0"/>
              <a:t>CONTENT-BASED RECOMMENDER SYSTEM USING USER PROFILES AND COURSE GENRES</a:t>
            </a:r>
          </a:p>
        </p:txBody>
      </p:sp>
      <p:sp>
        <p:nvSpPr>
          <p:cNvPr id="4" name="Text Placeholder 3">
            <a:extLst>
              <a:ext uri="{FF2B5EF4-FFF2-40B4-BE49-F238E27FC236}">
                <a16:creationId xmlns:a16="http://schemas.microsoft.com/office/drawing/2014/main" id="{8EA849B7-81ED-4C2A-A4D0-1C5D9BA66B89}"/>
              </a:ext>
            </a:extLst>
          </p:cNvPr>
          <p:cNvSpPr>
            <a:spLocks noGrp="1"/>
          </p:cNvSpPr>
          <p:nvPr>
            <p:ph type="body" sz="quarter" idx="21"/>
          </p:nvPr>
        </p:nvSpPr>
        <p:spPr>
          <a:xfrm>
            <a:off x="1923836" y="2838067"/>
            <a:ext cx="2391681" cy="1181862"/>
          </a:xfrm>
        </p:spPr>
        <p:txBody>
          <a:bodyPr/>
          <a:lstStyle/>
          <a:p>
            <a:r>
              <a:rPr lang="en-US" sz="8000" dirty="0"/>
              <a:t>LAB 2</a:t>
            </a:r>
          </a:p>
        </p:txBody>
      </p:sp>
    </p:spTree>
    <p:extLst>
      <p:ext uri="{BB962C8B-B14F-4D97-AF65-F5344CB8AC3E}">
        <p14:creationId xmlns:p14="http://schemas.microsoft.com/office/powerpoint/2010/main" val="678889349"/>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AA4F1-37A6-4931-B93B-E85CFBCE33BE}"/>
              </a:ext>
            </a:extLst>
          </p:cNvPr>
          <p:cNvSpPr>
            <a:spLocks noGrp="1"/>
          </p:cNvSpPr>
          <p:nvPr>
            <p:ph type="title"/>
          </p:nvPr>
        </p:nvSpPr>
        <p:spPr>
          <a:xfrm>
            <a:off x="692150" y="445334"/>
            <a:ext cx="10807700" cy="886397"/>
          </a:xfrm>
        </p:spPr>
        <p:txBody>
          <a:bodyPr/>
          <a:lstStyle/>
          <a:p>
            <a:r>
              <a:rPr lang="en-US" dirty="0"/>
              <a:t>II. CONTENT-BASED RECOMMENDER SYSTEM USING UNSUPERVISED LEARNING</a:t>
            </a:r>
          </a:p>
        </p:txBody>
      </p:sp>
      <p:sp>
        <p:nvSpPr>
          <p:cNvPr id="8" name="Content Placeholder 2">
            <a:extLst>
              <a:ext uri="{FF2B5EF4-FFF2-40B4-BE49-F238E27FC236}">
                <a16:creationId xmlns:a16="http://schemas.microsoft.com/office/drawing/2014/main" id="{B6145A10-6CEF-456B-9483-114755990373}"/>
              </a:ext>
            </a:extLst>
          </p:cNvPr>
          <p:cNvSpPr>
            <a:spLocks noGrp="1"/>
          </p:cNvSpPr>
          <p:nvPr>
            <p:ph idx="1"/>
          </p:nvPr>
        </p:nvSpPr>
        <p:spPr>
          <a:xfrm>
            <a:off x="692150" y="1553330"/>
            <a:ext cx="10807700" cy="1364679"/>
          </a:xfrm>
        </p:spPr>
        <p:txBody>
          <a:bodyPr>
            <a:normAutofit/>
          </a:bodyPr>
          <a:lstStyle/>
          <a:p>
            <a:pPr marL="0" indent="0">
              <a:buNone/>
            </a:pPr>
            <a:r>
              <a:rPr lang="en-US" sz="1800" b="1" dirty="0">
                <a:solidFill>
                  <a:srgbClr val="EB0A1E"/>
                </a:solidFill>
              </a:rPr>
              <a:t>2. FLOWCHART OF A CONTENT-BASED RECOMMENDER SYSTEM USING USER PROFILES AND COURSE GENRES</a:t>
            </a:r>
          </a:p>
        </p:txBody>
      </p:sp>
      <p:sp>
        <p:nvSpPr>
          <p:cNvPr id="9" name="Content Placeholder 2">
            <a:extLst>
              <a:ext uri="{FF2B5EF4-FFF2-40B4-BE49-F238E27FC236}">
                <a16:creationId xmlns:a16="http://schemas.microsoft.com/office/drawing/2014/main" id="{D600D977-25BA-4478-9EC2-90AF70B19F68}"/>
              </a:ext>
            </a:extLst>
          </p:cNvPr>
          <p:cNvSpPr txBox="1">
            <a:spLocks/>
          </p:cNvSpPr>
          <p:nvPr/>
        </p:nvSpPr>
        <p:spPr>
          <a:xfrm>
            <a:off x="692150" y="3106248"/>
            <a:ext cx="10807699" cy="3536599"/>
          </a:xfrm>
          <a:prstGeom prst="rect">
            <a:avLst/>
          </a:prstGeom>
        </p:spPr>
        <p:txBody>
          <a:bodyPr vert="horz" lIns="0" tIns="0" rIns="0" bIns="0" rtlCol="0">
            <a:normAutofit/>
          </a:bodyPr>
          <a:lstStyle>
            <a:lvl1pPr marL="127000" indent="-127000" algn="l" defTabSz="914400" rtl="0" eaLnBrk="1" latinLnBrk="0" hangingPunct="1">
              <a:lnSpc>
                <a:spcPct val="117000"/>
              </a:lnSpc>
              <a:spcBef>
                <a:spcPts val="600"/>
              </a:spcBef>
              <a:buClrTx/>
              <a:buFont typeface="Univers Light" panose="020B0403020202020204" pitchFamily="34" charset="0"/>
              <a:buChar char="-"/>
              <a:defRPr sz="1400" kern="1200">
                <a:solidFill>
                  <a:schemeClr val="tx2"/>
                </a:solidFill>
                <a:latin typeface="+mn-lt"/>
                <a:ea typeface="+mn-ea"/>
                <a:cs typeface="+mn-cs"/>
              </a:defRPr>
            </a:lvl1pPr>
            <a:lvl2pPr marL="487363" indent="-130175" algn="l" defTabSz="914400" rtl="0" eaLnBrk="1" latinLnBrk="0" hangingPunct="1">
              <a:lnSpc>
                <a:spcPct val="117000"/>
              </a:lnSpc>
              <a:spcBef>
                <a:spcPts val="600"/>
              </a:spcBef>
              <a:buClrTx/>
              <a:buFont typeface="Univers Light" panose="020B0403020202020204" pitchFamily="34" charset="0"/>
              <a:buChar char="-"/>
              <a:defRPr sz="1200" kern="1200">
                <a:solidFill>
                  <a:schemeClr val="tx2"/>
                </a:solidFill>
                <a:latin typeface="+mn-lt"/>
                <a:ea typeface="+mn-ea"/>
                <a:cs typeface="+mn-cs"/>
              </a:defRPr>
            </a:lvl2pPr>
            <a:lvl3pPr marL="850900" indent="-133350" algn="l" defTabSz="914400" rtl="0" eaLnBrk="1" latinLnBrk="0" hangingPunct="1">
              <a:lnSpc>
                <a:spcPct val="117000"/>
              </a:lnSpc>
              <a:spcBef>
                <a:spcPts val="600"/>
              </a:spcBef>
              <a:buClrTx/>
              <a:buFont typeface="Univers Light" panose="020B0403020202020204" pitchFamily="34" charset="0"/>
              <a:buChar char="-"/>
              <a:defRPr sz="1100" kern="1200">
                <a:solidFill>
                  <a:schemeClr val="tx2"/>
                </a:solidFill>
                <a:latin typeface="+mn-lt"/>
                <a:ea typeface="+mn-ea"/>
                <a:cs typeface="+mn-cs"/>
              </a:defRPr>
            </a:lvl3pPr>
            <a:lvl4pPr marL="1206500" indent="-131763"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4pPr>
            <a:lvl5pPr marL="1570038" indent="-134938"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mj-lt"/>
              <a:buAutoNum type="arabicPeriod"/>
            </a:pPr>
            <a:r>
              <a:rPr lang="en-US" b="1" dirty="0"/>
              <a:t>Raw Data</a:t>
            </a:r>
            <a:r>
              <a:rPr lang="en-US" dirty="0"/>
              <a:t>: This stage refers to the original dataset, which contains information on users, courses, and their interactions or preferences. The raw data encompasses all necessary elements required for analysis.</a:t>
            </a:r>
          </a:p>
          <a:p>
            <a:pPr marL="342900" indent="-342900" algn="just">
              <a:buFont typeface="+mj-lt"/>
              <a:buAutoNum type="arabicPeriod"/>
            </a:pPr>
            <a:r>
              <a:rPr lang="en-US" b="1" dirty="0"/>
              <a:t>Data Processing</a:t>
            </a:r>
            <a:r>
              <a:rPr lang="en-US" dirty="0"/>
              <a:t>: In this step, the raw data is cleaned and prepared for further analysis. Tasks such as handling missing values, removing duplicates, and transforming the data into an appropriate format are carried out to ensure readiness for the next phases.</a:t>
            </a:r>
          </a:p>
          <a:p>
            <a:pPr marL="342900" indent="-342900" algn="just">
              <a:buFont typeface="+mj-lt"/>
              <a:buAutoNum type="arabicPeriod"/>
            </a:pPr>
            <a:r>
              <a:rPr lang="en-US" b="1" dirty="0"/>
              <a:t>Cleaned Dataset</a:t>
            </a:r>
            <a:r>
              <a:rPr lang="en-US" dirty="0"/>
              <a:t>: Once the data processing is completed, a refined dataset is produced. This dataset is now free from errors and inconsistencies, making it ready for feature engineering.</a:t>
            </a:r>
          </a:p>
          <a:p>
            <a:pPr marL="342900" indent="-342900" algn="just">
              <a:buFont typeface="+mj-lt"/>
              <a:buAutoNum type="arabicPeriod"/>
            </a:pPr>
            <a:r>
              <a:rPr lang="en-US" b="1" dirty="0"/>
              <a:t>Feature Engineering</a:t>
            </a:r>
            <a:r>
              <a:rPr lang="en-US" dirty="0"/>
              <a:t>: During this process, new features or representations are generated from the data to be used in training a machine learning model. Specifically, user profile vectors and course genre vectors are created. These vectors capture user preferences and the characteristics of various courses.</a:t>
            </a:r>
          </a:p>
          <a:p>
            <a:pPr marL="342900" indent="-342900" algn="just">
              <a:buFont typeface="+mj-lt"/>
              <a:buAutoNum type="arabicPeriod"/>
            </a:pPr>
            <a:r>
              <a:rPr lang="en-US" b="1" dirty="0"/>
              <a:t>Features</a:t>
            </a:r>
            <a:r>
              <a:rPr lang="en-US" dirty="0"/>
              <a:t>: The final output of feature engineering consists of user profile vectors and course genre vectors. These features serve as the inputs to the content-based recommender system. By comparing the user profile vectors with course genre vectors, personalized recommendations can be generated based on the individual interests of each user.</a:t>
            </a:r>
          </a:p>
        </p:txBody>
      </p:sp>
      <p:sp>
        <p:nvSpPr>
          <p:cNvPr id="10" name="Rectangle: Rounded Corners 9">
            <a:extLst>
              <a:ext uri="{FF2B5EF4-FFF2-40B4-BE49-F238E27FC236}">
                <a16:creationId xmlns:a16="http://schemas.microsoft.com/office/drawing/2014/main" id="{4C08D5B3-96EE-4C43-B764-FD5F333BA434}"/>
              </a:ext>
            </a:extLst>
          </p:cNvPr>
          <p:cNvSpPr/>
          <p:nvPr/>
        </p:nvSpPr>
        <p:spPr>
          <a:xfrm>
            <a:off x="3068170" y="2284518"/>
            <a:ext cx="1600201" cy="632012"/>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PROCESSING</a:t>
            </a:r>
          </a:p>
        </p:txBody>
      </p:sp>
      <p:sp>
        <p:nvSpPr>
          <p:cNvPr id="11" name="Rectangle: Rounded Corners 10">
            <a:extLst>
              <a:ext uri="{FF2B5EF4-FFF2-40B4-BE49-F238E27FC236}">
                <a16:creationId xmlns:a16="http://schemas.microsoft.com/office/drawing/2014/main" id="{AA506213-8DAC-4DE5-A959-ABE0ED6B4802}"/>
              </a:ext>
            </a:extLst>
          </p:cNvPr>
          <p:cNvSpPr/>
          <p:nvPr/>
        </p:nvSpPr>
        <p:spPr>
          <a:xfrm>
            <a:off x="7523630" y="2284518"/>
            <a:ext cx="1600201" cy="632012"/>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FEATURE ENGINEERING</a:t>
            </a:r>
          </a:p>
        </p:txBody>
      </p:sp>
      <p:sp>
        <p:nvSpPr>
          <p:cNvPr id="12" name="Rectangle: Rounded Corners 11">
            <a:extLst>
              <a:ext uri="{FF2B5EF4-FFF2-40B4-BE49-F238E27FC236}">
                <a16:creationId xmlns:a16="http://schemas.microsoft.com/office/drawing/2014/main" id="{7CD03F56-F20F-41FB-841A-77A68608195D}"/>
              </a:ext>
            </a:extLst>
          </p:cNvPr>
          <p:cNvSpPr/>
          <p:nvPr/>
        </p:nvSpPr>
        <p:spPr>
          <a:xfrm>
            <a:off x="5295900" y="2284518"/>
            <a:ext cx="1600201" cy="6320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CLEAN DATASETS</a:t>
            </a:r>
          </a:p>
        </p:txBody>
      </p:sp>
      <p:sp>
        <p:nvSpPr>
          <p:cNvPr id="13" name="Rectangle: Rounded Corners 12">
            <a:extLst>
              <a:ext uri="{FF2B5EF4-FFF2-40B4-BE49-F238E27FC236}">
                <a16:creationId xmlns:a16="http://schemas.microsoft.com/office/drawing/2014/main" id="{5C47B4E8-3651-4789-9130-438440BBBB9D}"/>
              </a:ext>
            </a:extLst>
          </p:cNvPr>
          <p:cNvSpPr/>
          <p:nvPr/>
        </p:nvSpPr>
        <p:spPr>
          <a:xfrm>
            <a:off x="9751359" y="2284516"/>
            <a:ext cx="1600201" cy="6320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FEATURES</a:t>
            </a:r>
          </a:p>
        </p:txBody>
      </p:sp>
      <p:sp>
        <p:nvSpPr>
          <p:cNvPr id="14" name="Rectangle: Rounded Corners 13">
            <a:extLst>
              <a:ext uri="{FF2B5EF4-FFF2-40B4-BE49-F238E27FC236}">
                <a16:creationId xmlns:a16="http://schemas.microsoft.com/office/drawing/2014/main" id="{A2FAF089-0A24-4638-8C62-1DAA9227EE79}"/>
              </a:ext>
            </a:extLst>
          </p:cNvPr>
          <p:cNvSpPr/>
          <p:nvPr/>
        </p:nvSpPr>
        <p:spPr>
          <a:xfrm>
            <a:off x="840440" y="2284516"/>
            <a:ext cx="1600201" cy="6320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a:t>
            </a:r>
          </a:p>
        </p:txBody>
      </p:sp>
      <p:cxnSp>
        <p:nvCxnSpPr>
          <p:cNvPr id="16" name="Straight Arrow Connector 15">
            <a:extLst>
              <a:ext uri="{FF2B5EF4-FFF2-40B4-BE49-F238E27FC236}">
                <a16:creationId xmlns:a16="http://schemas.microsoft.com/office/drawing/2014/main" id="{314A6B90-C50F-44A3-8819-FF9C0B17B1B7}"/>
              </a:ext>
            </a:extLst>
          </p:cNvPr>
          <p:cNvCxnSpPr/>
          <p:nvPr/>
        </p:nvCxnSpPr>
        <p:spPr>
          <a:xfrm>
            <a:off x="2440641" y="2600522"/>
            <a:ext cx="627529" cy="2"/>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4B5689-3F22-483F-A567-B7DED16B5ED8}"/>
              </a:ext>
            </a:extLst>
          </p:cNvPr>
          <p:cNvCxnSpPr>
            <a:cxnSpLocks/>
            <a:endCxn id="12" idx="1"/>
          </p:cNvCxnSpPr>
          <p:nvPr/>
        </p:nvCxnSpPr>
        <p:spPr>
          <a:xfrm>
            <a:off x="4668371" y="2600524"/>
            <a:ext cx="627529"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426215E-3B21-418F-832D-CC2940D5BC80}"/>
              </a:ext>
            </a:extLst>
          </p:cNvPr>
          <p:cNvCxnSpPr>
            <a:cxnSpLocks/>
            <a:stCxn id="12" idx="3"/>
          </p:cNvCxnSpPr>
          <p:nvPr/>
        </p:nvCxnSpPr>
        <p:spPr>
          <a:xfrm>
            <a:off x="6896101" y="2600524"/>
            <a:ext cx="627529"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B5C5282-27BF-4745-9817-D07E6ADB3C78}"/>
              </a:ext>
            </a:extLst>
          </p:cNvPr>
          <p:cNvCxnSpPr>
            <a:cxnSpLocks/>
            <a:endCxn id="13" idx="1"/>
          </p:cNvCxnSpPr>
          <p:nvPr/>
        </p:nvCxnSpPr>
        <p:spPr>
          <a:xfrm flipV="1">
            <a:off x="9123831" y="2600522"/>
            <a:ext cx="627528" cy="2"/>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447379"/>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AA4F1-37A6-4931-B93B-E85CFBCE33BE}"/>
              </a:ext>
            </a:extLst>
          </p:cNvPr>
          <p:cNvSpPr>
            <a:spLocks noGrp="1"/>
          </p:cNvSpPr>
          <p:nvPr>
            <p:ph type="title"/>
          </p:nvPr>
        </p:nvSpPr>
        <p:spPr>
          <a:xfrm>
            <a:off x="692150" y="445334"/>
            <a:ext cx="10807700" cy="886397"/>
          </a:xfrm>
        </p:spPr>
        <p:txBody>
          <a:bodyPr/>
          <a:lstStyle/>
          <a:p>
            <a:r>
              <a:rPr lang="en-US" dirty="0"/>
              <a:t>II. CONTENT-BASED RECOMMENDER SYSTEM USING UNSUPERVISED LEARNING</a:t>
            </a:r>
          </a:p>
        </p:txBody>
      </p:sp>
      <p:sp>
        <p:nvSpPr>
          <p:cNvPr id="8" name="Content Placeholder 2">
            <a:extLst>
              <a:ext uri="{FF2B5EF4-FFF2-40B4-BE49-F238E27FC236}">
                <a16:creationId xmlns:a16="http://schemas.microsoft.com/office/drawing/2014/main" id="{B6145A10-6CEF-456B-9483-114755990373}"/>
              </a:ext>
            </a:extLst>
          </p:cNvPr>
          <p:cNvSpPr>
            <a:spLocks noGrp="1"/>
          </p:cNvSpPr>
          <p:nvPr>
            <p:ph idx="1"/>
          </p:nvPr>
        </p:nvSpPr>
        <p:spPr>
          <a:xfrm>
            <a:off x="692150" y="1553330"/>
            <a:ext cx="10807700" cy="1458811"/>
          </a:xfrm>
        </p:spPr>
        <p:txBody>
          <a:bodyPr>
            <a:normAutofit/>
          </a:bodyPr>
          <a:lstStyle/>
          <a:p>
            <a:pPr marL="0" indent="0">
              <a:buNone/>
            </a:pPr>
            <a:r>
              <a:rPr lang="en-US" sz="1800" b="1" dirty="0">
                <a:solidFill>
                  <a:srgbClr val="EB0A1E"/>
                </a:solidFill>
              </a:rPr>
              <a:t>2. EVALUATION RESULTS OF THE USER PROFILE-BASED RECOMMENDER SYSTEM</a:t>
            </a:r>
          </a:p>
          <a:p>
            <a:pPr algn="just">
              <a:buFont typeface="Arial" panose="020B0604020202020204" pitchFamily="34" charset="0"/>
              <a:buChar char="•"/>
            </a:pPr>
            <a:r>
              <a:rPr lang="en-US" dirty="0"/>
              <a:t>Hyperparameter Settings: A recommendation score </a:t>
            </a:r>
            <a:r>
              <a:rPr lang="en-US" b="1" dirty="0"/>
              <a:t>threshold of 10.0 </a:t>
            </a:r>
            <a:r>
              <a:rPr lang="en-US" dirty="0"/>
              <a:t>was set in the analysis to filter out low-scoring recommendations. This threshold was used to determine which courses were considered relevant enough to be recommended to users. Other hyperparameters, such as the methods for feature representation or similarity metrics, may also have been fine-tuned during the development of the recommender system.</a:t>
            </a:r>
          </a:p>
        </p:txBody>
      </p:sp>
      <p:pic>
        <p:nvPicPr>
          <p:cNvPr id="4" name="Picture 3">
            <a:extLst>
              <a:ext uri="{FF2B5EF4-FFF2-40B4-BE49-F238E27FC236}">
                <a16:creationId xmlns:a16="http://schemas.microsoft.com/office/drawing/2014/main" id="{6B25E1AB-4673-4972-8A0F-A66006412DC2}"/>
              </a:ext>
            </a:extLst>
          </p:cNvPr>
          <p:cNvPicPr>
            <a:picLocks noChangeAspect="1"/>
          </p:cNvPicPr>
          <p:nvPr/>
        </p:nvPicPr>
        <p:blipFill>
          <a:blip r:embed="rId2"/>
          <a:stretch>
            <a:fillRect/>
          </a:stretch>
        </p:blipFill>
        <p:spPr>
          <a:xfrm>
            <a:off x="8222450" y="3079375"/>
            <a:ext cx="3021648" cy="2944907"/>
          </a:xfrm>
          <a:prstGeom prst="rect">
            <a:avLst/>
          </a:prstGeom>
        </p:spPr>
      </p:pic>
      <p:sp>
        <p:nvSpPr>
          <p:cNvPr id="20" name="Content Placeholder 2">
            <a:extLst>
              <a:ext uri="{FF2B5EF4-FFF2-40B4-BE49-F238E27FC236}">
                <a16:creationId xmlns:a16="http://schemas.microsoft.com/office/drawing/2014/main" id="{50AE7B7D-C6CF-4F6B-A353-9E6AB044C2C6}"/>
              </a:ext>
            </a:extLst>
          </p:cNvPr>
          <p:cNvSpPr txBox="1">
            <a:spLocks/>
          </p:cNvSpPr>
          <p:nvPr/>
        </p:nvSpPr>
        <p:spPr>
          <a:xfrm>
            <a:off x="692151" y="3012141"/>
            <a:ext cx="7053356" cy="3406075"/>
          </a:xfrm>
          <a:prstGeom prst="rect">
            <a:avLst/>
          </a:prstGeom>
        </p:spPr>
        <p:txBody>
          <a:bodyPr vert="horz" lIns="0" tIns="0" rIns="0" bIns="0" rtlCol="0">
            <a:normAutofit/>
          </a:bodyPr>
          <a:lstStyle>
            <a:lvl1pPr marL="127000" indent="-127000" algn="l" defTabSz="914400" rtl="0" eaLnBrk="1" latinLnBrk="0" hangingPunct="1">
              <a:lnSpc>
                <a:spcPct val="117000"/>
              </a:lnSpc>
              <a:spcBef>
                <a:spcPts val="600"/>
              </a:spcBef>
              <a:buClrTx/>
              <a:buFont typeface="Univers Light" panose="020B0403020202020204" pitchFamily="34" charset="0"/>
              <a:buChar char="-"/>
              <a:defRPr sz="1400" kern="1200">
                <a:solidFill>
                  <a:schemeClr val="tx2"/>
                </a:solidFill>
                <a:latin typeface="+mn-lt"/>
                <a:ea typeface="+mn-ea"/>
                <a:cs typeface="+mn-cs"/>
              </a:defRPr>
            </a:lvl1pPr>
            <a:lvl2pPr marL="487363" indent="-130175" algn="l" defTabSz="914400" rtl="0" eaLnBrk="1" latinLnBrk="0" hangingPunct="1">
              <a:lnSpc>
                <a:spcPct val="117000"/>
              </a:lnSpc>
              <a:spcBef>
                <a:spcPts val="600"/>
              </a:spcBef>
              <a:buClrTx/>
              <a:buFont typeface="Univers Light" panose="020B0403020202020204" pitchFamily="34" charset="0"/>
              <a:buChar char="-"/>
              <a:defRPr sz="1200" kern="1200">
                <a:solidFill>
                  <a:schemeClr val="tx2"/>
                </a:solidFill>
                <a:latin typeface="+mn-lt"/>
                <a:ea typeface="+mn-ea"/>
                <a:cs typeface="+mn-cs"/>
              </a:defRPr>
            </a:lvl2pPr>
            <a:lvl3pPr marL="850900" indent="-133350" algn="l" defTabSz="914400" rtl="0" eaLnBrk="1" latinLnBrk="0" hangingPunct="1">
              <a:lnSpc>
                <a:spcPct val="117000"/>
              </a:lnSpc>
              <a:spcBef>
                <a:spcPts val="600"/>
              </a:spcBef>
              <a:buClrTx/>
              <a:buFont typeface="Univers Light" panose="020B0403020202020204" pitchFamily="34" charset="0"/>
              <a:buChar char="-"/>
              <a:defRPr sz="1100" kern="1200">
                <a:solidFill>
                  <a:schemeClr val="tx2"/>
                </a:solidFill>
                <a:latin typeface="+mn-lt"/>
                <a:ea typeface="+mn-ea"/>
                <a:cs typeface="+mn-cs"/>
              </a:defRPr>
            </a:lvl3pPr>
            <a:lvl4pPr marL="1206500" indent="-131763"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4pPr>
            <a:lvl5pPr marL="1570038" indent="-134938"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panose="020B0604020202020204" pitchFamily="34" charset="0"/>
              <a:buChar char="•"/>
            </a:pPr>
            <a:r>
              <a:rPr lang="en-US" dirty="0"/>
              <a:t>Average Number of New Courses Recommended per User: The average number of new course recommendations per user in the test dataset was calculated. This metric helps to evaluate the coverage and diversity of the recommender system. On average, approximately </a:t>
            </a:r>
            <a:r>
              <a:rPr lang="en-US" b="1" dirty="0"/>
              <a:t>61.82 courses were recommended to each use</a:t>
            </a:r>
            <a:r>
              <a:rPr lang="en-US" dirty="0"/>
              <a:t>r.</a:t>
            </a:r>
          </a:p>
          <a:p>
            <a:pPr algn="just">
              <a:buFont typeface="Arial" panose="020B0604020202020204" pitchFamily="34" charset="0"/>
              <a:buChar char="•"/>
            </a:pPr>
            <a:r>
              <a:rPr lang="en-US" dirty="0"/>
              <a:t>Top 10 Most Frequently Recommended Courses: A table was created to list the top 10 courses most frequently recommended by the user profile-based recommender system. Each course is identified by its </a:t>
            </a:r>
            <a:r>
              <a:rPr lang="en-US" b="1" dirty="0"/>
              <a:t>COURSE_ID</a:t>
            </a:r>
            <a:r>
              <a:rPr lang="en-US" dirty="0"/>
              <a:t>, with the </a:t>
            </a:r>
            <a:r>
              <a:rPr lang="en-US" b="1" dirty="0"/>
              <a:t>RECOMMENDATION_COUNT</a:t>
            </a:r>
            <a:r>
              <a:rPr lang="en-US" dirty="0"/>
              <a:t> column showing the number of times it was recommended. These recommendations were generated by analyzing user profiles and course genre vectors, with the courses most aligned with user interests being recommended more frequently.</a:t>
            </a:r>
          </a:p>
        </p:txBody>
      </p:sp>
    </p:spTree>
    <p:extLst>
      <p:ext uri="{BB962C8B-B14F-4D97-AF65-F5344CB8AC3E}">
        <p14:creationId xmlns:p14="http://schemas.microsoft.com/office/powerpoint/2010/main" val="2013593270"/>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26A8AB-FDB9-4806-B28D-FBC8ABFA2FDC}"/>
              </a:ext>
            </a:extLst>
          </p:cNvPr>
          <p:cNvPicPr>
            <a:picLocks noChangeAspect="1"/>
          </p:cNvPicPr>
          <p:nvPr/>
        </p:nvPicPr>
        <p:blipFill rotWithShape="1">
          <a:blip r:embed="rId2">
            <a:grayscl/>
          </a:blip>
          <a:srcRect l="50404" t="-1" r="2614" b="53530"/>
          <a:stretch/>
        </p:blipFill>
        <p:spPr>
          <a:xfrm flipH="1">
            <a:off x="30148" y="1835523"/>
            <a:ext cx="4834218" cy="3186953"/>
          </a:xfrm>
          <a:prstGeom prst="rect">
            <a:avLst/>
          </a:prstGeom>
        </p:spPr>
      </p:pic>
      <p:sp>
        <p:nvSpPr>
          <p:cNvPr id="2" name="Title 1">
            <a:extLst>
              <a:ext uri="{FF2B5EF4-FFF2-40B4-BE49-F238E27FC236}">
                <a16:creationId xmlns:a16="http://schemas.microsoft.com/office/drawing/2014/main" id="{D7534766-E86A-4D23-A6E9-2A93A39E9E5B}"/>
              </a:ext>
            </a:extLst>
          </p:cNvPr>
          <p:cNvSpPr>
            <a:spLocks noGrp="1"/>
          </p:cNvSpPr>
          <p:nvPr>
            <p:ph type="title"/>
          </p:nvPr>
        </p:nvSpPr>
        <p:spPr>
          <a:xfrm>
            <a:off x="5807967" y="2764200"/>
            <a:ext cx="5688707" cy="1329595"/>
          </a:xfrm>
        </p:spPr>
        <p:txBody>
          <a:bodyPr/>
          <a:lstStyle/>
          <a:p>
            <a:r>
              <a:rPr lang="en-US" dirty="0"/>
              <a:t>CONTENT-BASED RECOMMENDER SYSTEM USING COURSE SIMILARITY</a:t>
            </a:r>
          </a:p>
        </p:txBody>
      </p:sp>
      <p:sp>
        <p:nvSpPr>
          <p:cNvPr id="4" name="Text Placeholder 3">
            <a:extLst>
              <a:ext uri="{FF2B5EF4-FFF2-40B4-BE49-F238E27FC236}">
                <a16:creationId xmlns:a16="http://schemas.microsoft.com/office/drawing/2014/main" id="{8EA849B7-81ED-4C2A-A4D0-1C5D9BA66B89}"/>
              </a:ext>
            </a:extLst>
          </p:cNvPr>
          <p:cNvSpPr>
            <a:spLocks noGrp="1"/>
          </p:cNvSpPr>
          <p:nvPr>
            <p:ph type="body" sz="quarter" idx="21"/>
          </p:nvPr>
        </p:nvSpPr>
        <p:spPr>
          <a:xfrm>
            <a:off x="1923836" y="2838067"/>
            <a:ext cx="2391681" cy="1181862"/>
          </a:xfrm>
        </p:spPr>
        <p:txBody>
          <a:bodyPr/>
          <a:lstStyle/>
          <a:p>
            <a:r>
              <a:rPr lang="en-US" sz="8000" dirty="0"/>
              <a:t>LAB 3</a:t>
            </a:r>
          </a:p>
        </p:txBody>
      </p:sp>
    </p:spTree>
    <p:extLst>
      <p:ext uri="{BB962C8B-B14F-4D97-AF65-F5344CB8AC3E}">
        <p14:creationId xmlns:p14="http://schemas.microsoft.com/office/powerpoint/2010/main" val="3141666485"/>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AA4F1-37A6-4931-B93B-E85CFBCE33BE}"/>
              </a:ext>
            </a:extLst>
          </p:cNvPr>
          <p:cNvSpPr>
            <a:spLocks noGrp="1"/>
          </p:cNvSpPr>
          <p:nvPr>
            <p:ph type="title"/>
          </p:nvPr>
        </p:nvSpPr>
        <p:spPr>
          <a:xfrm>
            <a:off x="692150" y="454126"/>
            <a:ext cx="10807700" cy="886397"/>
          </a:xfrm>
        </p:spPr>
        <p:txBody>
          <a:bodyPr/>
          <a:lstStyle/>
          <a:p>
            <a:r>
              <a:rPr lang="en-US" dirty="0"/>
              <a:t>II. CONTENT-BASED RECOMMENDER SYSTEM USING UNSUPERVISED LEARNING</a:t>
            </a:r>
          </a:p>
        </p:txBody>
      </p:sp>
      <p:sp>
        <p:nvSpPr>
          <p:cNvPr id="3" name="Content Placeholder 2">
            <a:extLst>
              <a:ext uri="{FF2B5EF4-FFF2-40B4-BE49-F238E27FC236}">
                <a16:creationId xmlns:a16="http://schemas.microsoft.com/office/drawing/2014/main" id="{398D67FF-B67E-4557-81E7-A36FE80EB6E9}"/>
              </a:ext>
            </a:extLst>
          </p:cNvPr>
          <p:cNvSpPr>
            <a:spLocks noGrp="1"/>
          </p:cNvSpPr>
          <p:nvPr>
            <p:ph idx="1"/>
          </p:nvPr>
        </p:nvSpPr>
        <p:spPr>
          <a:xfrm>
            <a:off x="692150" y="1518482"/>
            <a:ext cx="10807700" cy="1149958"/>
          </a:xfrm>
        </p:spPr>
        <p:txBody>
          <a:bodyPr>
            <a:normAutofit/>
          </a:bodyPr>
          <a:lstStyle/>
          <a:p>
            <a:pPr marL="0" indent="0">
              <a:buNone/>
            </a:pPr>
            <a:r>
              <a:rPr lang="en-US" sz="1800" b="1" dirty="0">
                <a:solidFill>
                  <a:srgbClr val="EB0A1E"/>
                </a:solidFill>
              </a:rPr>
              <a:t>3. FLOWCHART OF A CONTENT-BASED RECOMMENDER SYSTEM USING COURSE SIMILARITY</a:t>
            </a:r>
          </a:p>
          <a:p>
            <a:pPr marL="0" indent="0">
              <a:buNone/>
            </a:pPr>
            <a:endParaRPr lang="en-US" sz="1500" dirty="0"/>
          </a:p>
        </p:txBody>
      </p:sp>
      <p:sp>
        <p:nvSpPr>
          <p:cNvPr id="13" name="Rectangle: Rounded Corners 12">
            <a:extLst>
              <a:ext uri="{FF2B5EF4-FFF2-40B4-BE49-F238E27FC236}">
                <a16:creationId xmlns:a16="http://schemas.microsoft.com/office/drawing/2014/main" id="{DAE7811C-F081-4F93-A9D8-CC35E3B9EB95}"/>
              </a:ext>
            </a:extLst>
          </p:cNvPr>
          <p:cNvSpPr/>
          <p:nvPr/>
        </p:nvSpPr>
        <p:spPr>
          <a:xfrm>
            <a:off x="3068170" y="1962803"/>
            <a:ext cx="1600201" cy="632012"/>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PROCESSING</a:t>
            </a:r>
          </a:p>
        </p:txBody>
      </p:sp>
      <p:sp>
        <p:nvSpPr>
          <p:cNvPr id="14" name="Rectangle: Rounded Corners 13">
            <a:extLst>
              <a:ext uri="{FF2B5EF4-FFF2-40B4-BE49-F238E27FC236}">
                <a16:creationId xmlns:a16="http://schemas.microsoft.com/office/drawing/2014/main" id="{D1E58EBC-542A-4DEE-BD52-69DB57F314C1}"/>
              </a:ext>
            </a:extLst>
          </p:cNvPr>
          <p:cNvSpPr/>
          <p:nvPr/>
        </p:nvSpPr>
        <p:spPr>
          <a:xfrm>
            <a:off x="7523630" y="1962803"/>
            <a:ext cx="1600201" cy="632012"/>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FEATURE ENGINEERING</a:t>
            </a:r>
          </a:p>
        </p:txBody>
      </p:sp>
      <p:sp>
        <p:nvSpPr>
          <p:cNvPr id="15" name="Rectangle: Rounded Corners 14">
            <a:extLst>
              <a:ext uri="{FF2B5EF4-FFF2-40B4-BE49-F238E27FC236}">
                <a16:creationId xmlns:a16="http://schemas.microsoft.com/office/drawing/2014/main" id="{875E8016-4A0F-432F-AA86-9439157D2F18}"/>
              </a:ext>
            </a:extLst>
          </p:cNvPr>
          <p:cNvSpPr/>
          <p:nvPr/>
        </p:nvSpPr>
        <p:spPr>
          <a:xfrm>
            <a:off x="5295900" y="1962803"/>
            <a:ext cx="1600201" cy="6320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CLEAN DATASETS</a:t>
            </a:r>
          </a:p>
        </p:txBody>
      </p:sp>
      <p:sp>
        <p:nvSpPr>
          <p:cNvPr id="16" name="Rectangle: Rounded Corners 15">
            <a:extLst>
              <a:ext uri="{FF2B5EF4-FFF2-40B4-BE49-F238E27FC236}">
                <a16:creationId xmlns:a16="http://schemas.microsoft.com/office/drawing/2014/main" id="{91939B9F-ECD2-4F0F-BB84-16279E851C9F}"/>
              </a:ext>
            </a:extLst>
          </p:cNvPr>
          <p:cNvSpPr/>
          <p:nvPr/>
        </p:nvSpPr>
        <p:spPr>
          <a:xfrm>
            <a:off x="9751359" y="1962801"/>
            <a:ext cx="1600201" cy="6320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FEATURES</a:t>
            </a:r>
          </a:p>
        </p:txBody>
      </p:sp>
      <p:sp>
        <p:nvSpPr>
          <p:cNvPr id="17" name="Rectangle: Rounded Corners 16">
            <a:extLst>
              <a:ext uri="{FF2B5EF4-FFF2-40B4-BE49-F238E27FC236}">
                <a16:creationId xmlns:a16="http://schemas.microsoft.com/office/drawing/2014/main" id="{C649276A-BBE7-4B3C-A070-C1A9D5F9946A}"/>
              </a:ext>
            </a:extLst>
          </p:cNvPr>
          <p:cNvSpPr/>
          <p:nvPr/>
        </p:nvSpPr>
        <p:spPr>
          <a:xfrm>
            <a:off x="840440" y="1962801"/>
            <a:ext cx="1600201" cy="6320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a:t>
            </a:r>
          </a:p>
        </p:txBody>
      </p:sp>
      <p:cxnSp>
        <p:nvCxnSpPr>
          <p:cNvPr id="18" name="Straight Arrow Connector 17">
            <a:extLst>
              <a:ext uri="{FF2B5EF4-FFF2-40B4-BE49-F238E27FC236}">
                <a16:creationId xmlns:a16="http://schemas.microsoft.com/office/drawing/2014/main" id="{C32407C3-2610-4532-B7F3-9C2D3F412537}"/>
              </a:ext>
            </a:extLst>
          </p:cNvPr>
          <p:cNvCxnSpPr/>
          <p:nvPr/>
        </p:nvCxnSpPr>
        <p:spPr>
          <a:xfrm>
            <a:off x="2440641" y="2278807"/>
            <a:ext cx="627529" cy="2"/>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7C54064-604F-452D-975D-4CAA2C636ADD}"/>
              </a:ext>
            </a:extLst>
          </p:cNvPr>
          <p:cNvCxnSpPr>
            <a:cxnSpLocks/>
            <a:endCxn id="15" idx="1"/>
          </p:cNvCxnSpPr>
          <p:nvPr/>
        </p:nvCxnSpPr>
        <p:spPr>
          <a:xfrm>
            <a:off x="4668371" y="2278809"/>
            <a:ext cx="627529"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E672926-7577-4AC4-8E67-902E2AEBEEDD}"/>
              </a:ext>
            </a:extLst>
          </p:cNvPr>
          <p:cNvCxnSpPr>
            <a:cxnSpLocks/>
            <a:stCxn id="15" idx="3"/>
          </p:cNvCxnSpPr>
          <p:nvPr/>
        </p:nvCxnSpPr>
        <p:spPr>
          <a:xfrm>
            <a:off x="6896101" y="2278809"/>
            <a:ext cx="627529"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224C7BE-5ABA-4103-BC36-568DE47CA109}"/>
              </a:ext>
            </a:extLst>
          </p:cNvPr>
          <p:cNvCxnSpPr>
            <a:cxnSpLocks/>
            <a:endCxn id="16" idx="1"/>
          </p:cNvCxnSpPr>
          <p:nvPr/>
        </p:nvCxnSpPr>
        <p:spPr>
          <a:xfrm flipV="1">
            <a:off x="9123831" y="2278807"/>
            <a:ext cx="627528" cy="2"/>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4225ACF9-574A-4081-83BC-187AE9FD67EA}"/>
              </a:ext>
            </a:extLst>
          </p:cNvPr>
          <p:cNvSpPr txBox="1">
            <a:spLocks/>
          </p:cNvSpPr>
          <p:nvPr/>
        </p:nvSpPr>
        <p:spPr>
          <a:xfrm>
            <a:off x="692150" y="2739707"/>
            <a:ext cx="10807700" cy="3805518"/>
          </a:xfrm>
          <a:prstGeom prst="rect">
            <a:avLst/>
          </a:prstGeom>
        </p:spPr>
        <p:txBody>
          <a:bodyPr vert="horz" lIns="0" tIns="0" rIns="0" bIns="0" rtlCol="0">
            <a:normAutofit/>
          </a:bodyPr>
          <a:lstStyle>
            <a:lvl1pPr marL="127000" indent="-127000" algn="l" defTabSz="914400" rtl="0" eaLnBrk="1" latinLnBrk="0" hangingPunct="1">
              <a:lnSpc>
                <a:spcPct val="117000"/>
              </a:lnSpc>
              <a:spcBef>
                <a:spcPts val="600"/>
              </a:spcBef>
              <a:buClrTx/>
              <a:buFont typeface="Univers Light" panose="020B0403020202020204" pitchFamily="34" charset="0"/>
              <a:buChar char="-"/>
              <a:defRPr sz="1400" kern="1200">
                <a:solidFill>
                  <a:schemeClr val="tx2"/>
                </a:solidFill>
                <a:latin typeface="+mn-lt"/>
                <a:ea typeface="+mn-ea"/>
                <a:cs typeface="+mn-cs"/>
              </a:defRPr>
            </a:lvl1pPr>
            <a:lvl2pPr marL="487363" indent="-130175" algn="l" defTabSz="914400" rtl="0" eaLnBrk="1" latinLnBrk="0" hangingPunct="1">
              <a:lnSpc>
                <a:spcPct val="117000"/>
              </a:lnSpc>
              <a:spcBef>
                <a:spcPts val="600"/>
              </a:spcBef>
              <a:buClrTx/>
              <a:buFont typeface="Univers Light" panose="020B0403020202020204" pitchFamily="34" charset="0"/>
              <a:buChar char="-"/>
              <a:defRPr sz="1200" kern="1200">
                <a:solidFill>
                  <a:schemeClr val="tx2"/>
                </a:solidFill>
                <a:latin typeface="+mn-lt"/>
                <a:ea typeface="+mn-ea"/>
                <a:cs typeface="+mn-cs"/>
              </a:defRPr>
            </a:lvl2pPr>
            <a:lvl3pPr marL="850900" indent="-133350" algn="l" defTabSz="914400" rtl="0" eaLnBrk="1" latinLnBrk="0" hangingPunct="1">
              <a:lnSpc>
                <a:spcPct val="117000"/>
              </a:lnSpc>
              <a:spcBef>
                <a:spcPts val="600"/>
              </a:spcBef>
              <a:buClrTx/>
              <a:buFont typeface="Univers Light" panose="020B0403020202020204" pitchFamily="34" charset="0"/>
              <a:buChar char="-"/>
              <a:defRPr sz="1100" kern="1200">
                <a:solidFill>
                  <a:schemeClr val="tx2"/>
                </a:solidFill>
                <a:latin typeface="+mn-lt"/>
                <a:ea typeface="+mn-ea"/>
                <a:cs typeface="+mn-cs"/>
              </a:defRPr>
            </a:lvl3pPr>
            <a:lvl4pPr marL="1206500" indent="-131763"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4pPr>
            <a:lvl5pPr marL="1570038" indent="-134938"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mj-lt"/>
              <a:buAutoNum type="arabicPeriod"/>
            </a:pPr>
            <a:r>
              <a:rPr lang="en-US" sz="1500" b="1" dirty="0"/>
              <a:t>Raw Data</a:t>
            </a:r>
            <a:r>
              <a:rPr lang="en-US" sz="1500" dirty="0"/>
              <a:t>: The initial dataset consists of details about various courses, such as their titles, descriptions, and other relevant attributes.</a:t>
            </a:r>
          </a:p>
          <a:p>
            <a:pPr marL="342900" indent="-342900" algn="just">
              <a:buFont typeface="+mj-lt"/>
              <a:buAutoNum type="arabicPeriod"/>
            </a:pPr>
            <a:r>
              <a:rPr lang="en-US" sz="1500" b="1" dirty="0"/>
              <a:t>Data Processing</a:t>
            </a:r>
            <a:r>
              <a:rPr lang="en-US" sz="1500" dirty="0"/>
              <a:t>: In this step, the raw data is preprocessed through techniques like breaking down the text into individual words (tokenization) and standardizing them to their base forms (lemmatization). These processes help simplify and normalize the text for further analysis.</a:t>
            </a:r>
          </a:p>
          <a:p>
            <a:pPr marL="342900" indent="-342900" algn="just">
              <a:buFont typeface="+mj-lt"/>
              <a:buAutoNum type="arabicPeriod"/>
            </a:pPr>
            <a:r>
              <a:rPr lang="en-US" sz="1500" b="1" dirty="0"/>
              <a:t>Cleaned Dataset</a:t>
            </a:r>
            <a:r>
              <a:rPr lang="en-US" sz="1500" dirty="0"/>
              <a:t>: The dataset is cleaned by removing stop-words (commonly used words with little significance) and filtering out irrelevant or noisy data points (outliers).</a:t>
            </a:r>
          </a:p>
          <a:p>
            <a:pPr marL="342900" indent="-342900" algn="just">
              <a:buFont typeface="+mj-lt"/>
              <a:buAutoNum type="arabicPeriod"/>
            </a:pPr>
            <a:r>
              <a:rPr lang="en-US" sz="1500" b="1" dirty="0"/>
              <a:t>Feature Engineering</a:t>
            </a:r>
            <a:r>
              <a:rPr lang="en-US" sz="1500" dirty="0"/>
              <a:t>: The cleaned dataset is converted into numerical representations of the courses. Specifically, Term Frequency-Inverse Document Frequency (TF-IDF) vectors are generated, which reflect the importance of words in each course's description relative to the entire dataset.</a:t>
            </a:r>
          </a:p>
          <a:p>
            <a:pPr marL="342900" indent="-342900" algn="just">
              <a:buFont typeface="+mj-lt"/>
              <a:buAutoNum type="arabicPeriod"/>
            </a:pPr>
            <a:r>
              <a:rPr lang="en-US" sz="1500" b="1" dirty="0"/>
              <a:t>Features</a:t>
            </a:r>
            <a:r>
              <a:rPr lang="en-US" sz="1500" dirty="0"/>
              <a:t>: The final set of features consists of the TF-IDF vectors created during feature engineering. These vectors are used to calculate the similarities between courses, enabling the system to recommend courses based on their content similarity.</a:t>
            </a:r>
          </a:p>
        </p:txBody>
      </p:sp>
    </p:spTree>
    <p:extLst>
      <p:ext uri="{BB962C8B-B14F-4D97-AF65-F5344CB8AC3E}">
        <p14:creationId xmlns:p14="http://schemas.microsoft.com/office/powerpoint/2010/main" val="1324722763"/>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AA4F1-37A6-4931-B93B-E85CFBCE33BE}"/>
              </a:ext>
            </a:extLst>
          </p:cNvPr>
          <p:cNvSpPr>
            <a:spLocks noGrp="1"/>
          </p:cNvSpPr>
          <p:nvPr>
            <p:ph type="title"/>
          </p:nvPr>
        </p:nvSpPr>
        <p:spPr>
          <a:xfrm>
            <a:off x="692150" y="445334"/>
            <a:ext cx="10807700" cy="886397"/>
          </a:xfrm>
        </p:spPr>
        <p:txBody>
          <a:bodyPr/>
          <a:lstStyle/>
          <a:p>
            <a:r>
              <a:rPr lang="en-US" dirty="0"/>
              <a:t>II. CONTENT-BASED RECOMMENDER SYSTEM USING UNSUPERVISED LEARNING</a:t>
            </a:r>
          </a:p>
        </p:txBody>
      </p:sp>
      <p:sp>
        <p:nvSpPr>
          <p:cNvPr id="8" name="Content Placeholder 2">
            <a:extLst>
              <a:ext uri="{FF2B5EF4-FFF2-40B4-BE49-F238E27FC236}">
                <a16:creationId xmlns:a16="http://schemas.microsoft.com/office/drawing/2014/main" id="{B6145A10-6CEF-456B-9483-114755990373}"/>
              </a:ext>
            </a:extLst>
          </p:cNvPr>
          <p:cNvSpPr>
            <a:spLocks noGrp="1"/>
          </p:cNvSpPr>
          <p:nvPr>
            <p:ph idx="1"/>
          </p:nvPr>
        </p:nvSpPr>
        <p:spPr>
          <a:xfrm>
            <a:off x="692150" y="1553330"/>
            <a:ext cx="10807700" cy="1458811"/>
          </a:xfrm>
        </p:spPr>
        <p:txBody>
          <a:bodyPr>
            <a:normAutofit/>
          </a:bodyPr>
          <a:lstStyle/>
          <a:p>
            <a:pPr marL="0" indent="0">
              <a:buNone/>
            </a:pPr>
            <a:r>
              <a:rPr lang="en-US" sz="1800" b="1" dirty="0">
                <a:solidFill>
                  <a:srgbClr val="EB0A1E"/>
                </a:solidFill>
              </a:rPr>
              <a:t>3. EVALUATION RESULTS OF A CONTENT-BASED RECOMMENDER SYSTEM USING COURSE SIMILARITY</a:t>
            </a:r>
          </a:p>
          <a:p>
            <a:pPr algn="just">
              <a:buFont typeface="Arial" panose="020B0604020202020204" pitchFamily="34" charset="0"/>
              <a:buChar char="•"/>
            </a:pPr>
            <a:r>
              <a:rPr lang="en-US" b="1" dirty="0"/>
              <a:t>Hyper-parameter Settings</a:t>
            </a:r>
            <a:r>
              <a:rPr lang="en-US" dirty="0"/>
              <a:t>: For the course similarity-based recommender system, a similarity threshold of 0.6 was established. This threshold defined the minimum level of similarity between courses required for them to be recommended to users.</a:t>
            </a:r>
          </a:p>
        </p:txBody>
      </p:sp>
      <p:sp>
        <p:nvSpPr>
          <p:cNvPr id="20" name="Content Placeholder 2">
            <a:extLst>
              <a:ext uri="{FF2B5EF4-FFF2-40B4-BE49-F238E27FC236}">
                <a16:creationId xmlns:a16="http://schemas.microsoft.com/office/drawing/2014/main" id="{50AE7B7D-C6CF-4F6B-A353-9E6AB044C2C6}"/>
              </a:ext>
            </a:extLst>
          </p:cNvPr>
          <p:cNvSpPr txBox="1">
            <a:spLocks/>
          </p:cNvSpPr>
          <p:nvPr/>
        </p:nvSpPr>
        <p:spPr>
          <a:xfrm>
            <a:off x="692150" y="2891119"/>
            <a:ext cx="6905438" cy="3527098"/>
          </a:xfrm>
          <a:prstGeom prst="rect">
            <a:avLst/>
          </a:prstGeom>
        </p:spPr>
        <p:txBody>
          <a:bodyPr vert="horz" lIns="0" tIns="0" rIns="0" bIns="0" rtlCol="0">
            <a:normAutofit/>
          </a:bodyPr>
          <a:lstStyle>
            <a:lvl1pPr marL="127000" indent="-127000" algn="l" defTabSz="914400" rtl="0" eaLnBrk="1" latinLnBrk="0" hangingPunct="1">
              <a:lnSpc>
                <a:spcPct val="117000"/>
              </a:lnSpc>
              <a:spcBef>
                <a:spcPts val="600"/>
              </a:spcBef>
              <a:buClrTx/>
              <a:buFont typeface="Univers Light" panose="020B0403020202020204" pitchFamily="34" charset="0"/>
              <a:buChar char="-"/>
              <a:defRPr sz="1400" kern="1200">
                <a:solidFill>
                  <a:schemeClr val="tx2"/>
                </a:solidFill>
                <a:latin typeface="+mn-lt"/>
                <a:ea typeface="+mn-ea"/>
                <a:cs typeface="+mn-cs"/>
              </a:defRPr>
            </a:lvl1pPr>
            <a:lvl2pPr marL="487363" indent="-130175" algn="l" defTabSz="914400" rtl="0" eaLnBrk="1" latinLnBrk="0" hangingPunct="1">
              <a:lnSpc>
                <a:spcPct val="117000"/>
              </a:lnSpc>
              <a:spcBef>
                <a:spcPts val="600"/>
              </a:spcBef>
              <a:buClrTx/>
              <a:buFont typeface="Univers Light" panose="020B0403020202020204" pitchFamily="34" charset="0"/>
              <a:buChar char="-"/>
              <a:defRPr sz="1200" kern="1200">
                <a:solidFill>
                  <a:schemeClr val="tx2"/>
                </a:solidFill>
                <a:latin typeface="+mn-lt"/>
                <a:ea typeface="+mn-ea"/>
                <a:cs typeface="+mn-cs"/>
              </a:defRPr>
            </a:lvl2pPr>
            <a:lvl3pPr marL="850900" indent="-133350" algn="l" defTabSz="914400" rtl="0" eaLnBrk="1" latinLnBrk="0" hangingPunct="1">
              <a:lnSpc>
                <a:spcPct val="117000"/>
              </a:lnSpc>
              <a:spcBef>
                <a:spcPts val="600"/>
              </a:spcBef>
              <a:buClrTx/>
              <a:buFont typeface="Univers Light" panose="020B0403020202020204" pitchFamily="34" charset="0"/>
              <a:buChar char="-"/>
              <a:defRPr sz="1100" kern="1200">
                <a:solidFill>
                  <a:schemeClr val="tx2"/>
                </a:solidFill>
                <a:latin typeface="+mn-lt"/>
                <a:ea typeface="+mn-ea"/>
                <a:cs typeface="+mn-cs"/>
              </a:defRPr>
            </a:lvl3pPr>
            <a:lvl4pPr marL="1206500" indent="-131763"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4pPr>
            <a:lvl5pPr marL="1570038" indent="-134938"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panose="020B0604020202020204" pitchFamily="34" charset="0"/>
              <a:buChar char="•"/>
            </a:pPr>
            <a:r>
              <a:rPr lang="en-US" b="1" dirty="0"/>
              <a:t>Average Number of New Courses Recommended per User</a:t>
            </a:r>
            <a:r>
              <a:rPr lang="en-US" dirty="0"/>
              <a:t>: The average number of new or previously unseen courses recommended to each user in the test dataset was calculated to be approximately 0.987. This metric offers insight into the diversity of recommendations provided to users and helps evaluate the system’s ability to introduce novel content.</a:t>
            </a:r>
          </a:p>
          <a:p>
            <a:pPr algn="just">
              <a:buFont typeface="Arial" panose="020B0604020202020204" pitchFamily="34" charset="0"/>
              <a:buChar char="•"/>
            </a:pPr>
            <a:r>
              <a:rPr lang="en-US" b="1" dirty="0"/>
              <a:t>Top-10 Most Frequently Recommended Courses</a:t>
            </a:r>
            <a:r>
              <a:rPr lang="en-US" dirty="0"/>
              <a:t>: The top 10 most frequently recommended courses across all users were identified. "excourse22" and "excourse62" emerged as the most recommended, each appearing 257 times, followed by "WA0103EN," which was recommended 101 times. Other courses, such as "TA0105" and "DS0110EN," also saw frequent recommendations, underscoring their relevance and popularity among users.</a:t>
            </a:r>
          </a:p>
        </p:txBody>
      </p:sp>
      <p:pic>
        <p:nvPicPr>
          <p:cNvPr id="7" name="Picture 6">
            <a:extLst>
              <a:ext uri="{FF2B5EF4-FFF2-40B4-BE49-F238E27FC236}">
                <a16:creationId xmlns:a16="http://schemas.microsoft.com/office/drawing/2014/main" id="{18503558-C16A-456F-B0E7-2C2A2691B7C5}"/>
              </a:ext>
            </a:extLst>
          </p:cNvPr>
          <p:cNvPicPr>
            <a:picLocks noChangeAspect="1"/>
          </p:cNvPicPr>
          <p:nvPr/>
        </p:nvPicPr>
        <p:blipFill>
          <a:blip r:embed="rId2"/>
          <a:stretch>
            <a:fillRect/>
          </a:stretch>
        </p:blipFill>
        <p:spPr>
          <a:xfrm>
            <a:off x="7910190" y="2891119"/>
            <a:ext cx="3277057" cy="2962688"/>
          </a:xfrm>
          <a:prstGeom prst="rect">
            <a:avLst/>
          </a:prstGeom>
        </p:spPr>
      </p:pic>
    </p:spTree>
    <p:extLst>
      <p:ext uri="{BB962C8B-B14F-4D97-AF65-F5344CB8AC3E}">
        <p14:creationId xmlns:p14="http://schemas.microsoft.com/office/powerpoint/2010/main" val="3915864074"/>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26A8AB-FDB9-4806-B28D-FBC8ABFA2FDC}"/>
              </a:ext>
            </a:extLst>
          </p:cNvPr>
          <p:cNvPicPr>
            <a:picLocks noChangeAspect="1"/>
          </p:cNvPicPr>
          <p:nvPr/>
        </p:nvPicPr>
        <p:blipFill rotWithShape="1">
          <a:blip r:embed="rId2">
            <a:grayscl/>
          </a:blip>
          <a:srcRect l="50404" t="-1" r="2614" b="53530"/>
          <a:stretch/>
        </p:blipFill>
        <p:spPr>
          <a:xfrm flipH="1">
            <a:off x="0" y="1835522"/>
            <a:ext cx="4834218" cy="3186953"/>
          </a:xfrm>
          <a:prstGeom prst="rect">
            <a:avLst/>
          </a:prstGeom>
        </p:spPr>
      </p:pic>
      <p:sp>
        <p:nvSpPr>
          <p:cNvPr id="2" name="Title 1">
            <a:extLst>
              <a:ext uri="{FF2B5EF4-FFF2-40B4-BE49-F238E27FC236}">
                <a16:creationId xmlns:a16="http://schemas.microsoft.com/office/drawing/2014/main" id="{D7534766-E86A-4D23-A6E9-2A93A39E9E5B}"/>
              </a:ext>
            </a:extLst>
          </p:cNvPr>
          <p:cNvSpPr>
            <a:spLocks noGrp="1"/>
          </p:cNvSpPr>
          <p:nvPr>
            <p:ph type="title"/>
          </p:nvPr>
        </p:nvSpPr>
        <p:spPr>
          <a:xfrm>
            <a:off x="5801243" y="2985799"/>
            <a:ext cx="5688707" cy="886397"/>
          </a:xfrm>
        </p:spPr>
        <p:txBody>
          <a:bodyPr/>
          <a:lstStyle/>
          <a:p>
            <a:r>
              <a:rPr lang="en-US" dirty="0"/>
              <a:t>CLUSTERING-BASED COURSE RECOMMENDER SYSTEM</a:t>
            </a:r>
          </a:p>
        </p:txBody>
      </p:sp>
      <p:sp>
        <p:nvSpPr>
          <p:cNvPr id="4" name="Text Placeholder 3">
            <a:extLst>
              <a:ext uri="{FF2B5EF4-FFF2-40B4-BE49-F238E27FC236}">
                <a16:creationId xmlns:a16="http://schemas.microsoft.com/office/drawing/2014/main" id="{8EA849B7-81ED-4C2A-A4D0-1C5D9BA66B89}"/>
              </a:ext>
            </a:extLst>
          </p:cNvPr>
          <p:cNvSpPr>
            <a:spLocks noGrp="1"/>
          </p:cNvSpPr>
          <p:nvPr>
            <p:ph type="body" sz="quarter" idx="21"/>
          </p:nvPr>
        </p:nvSpPr>
        <p:spPr>
          <a:xfrm>
            <a:off x="1923836" y="2838067"/>
            <a:ext cx="2391681" cy="1181862"/>
          </a:xfrm>
        </p:spPr>
        <p:txBody>
          <a:bodyPr/>
          <a:lstStyle/>
          <a:p>
            <a:r>
              <a:rPr lang="en-US" sz="8000" dirty="0"/>
              <a:t>LAB 4</a:t>
            </a:r>
          </a:p>
        </p:txBody>
      </p:sp>
    </p:spTree>
    <p:extLst>
      <p:ext uri="{BB962C8B-B14F-4D97-AF65-F5344CB8AC3E}">
        <p14:creationId xmlns:p14="http://schemas.microsoft.com/office/powerpoint/2010/main" val="2509593975"/>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AA4F1-37A6-4931-B93B-E85CFBCE33BE}"/>
              </a:ext>
            </a:extLst>
          </p:cNvPr>
          <p:cNvSpPr>
            <a:spLocks noGrp="1"/>
          </p:cNvSpPr>
          <p:nvPr>
            <p:ph type="title"/>
          </p:nvPr>
        </p:nvSpPr>
        <p:spPr>
          <a:xfrm>
            <a:off x="692150" y="454126"/>
            <a:ext cx="10807700" cy="886397"/>
          </a:xfrm>
        </p:spPr>
        <p:txBody>
          <a:bodyPr/>
          <a:lstStyle/>
          <a:p>
            <a:r>
              <a:rPr lang="en-US" dirty="0"/>
              <a:t>II. CONTENT-BASED RECOMMENDER SYSTEM USING UNSUPERVISED LEARNING</a:t>
            </a:r>
          </a:p>
        </p:txBody>
      </p:sp>
      <p:sp>
        <p:nvSpPr>
          <p:cNvPr id="3" name="Content Placeholder 2">
            <a:extLst>
              <a:ext uri="{FF2B5EF4-FFF2-40B4-BE49-F238E27FC236}">
                <a16:creationId xmlns:a16="http://schemas.microsoft.com/office/drawing/2014/main" id="{398D67FF-B67E-4557-81E7-A36FE80EB6E9}"/>
              </a:ext>
            </a:extLst>
          </p:cNvPr>
          <p:cNvSpPr>
            <a:spLocks noGrp="1"/>
          </p:cNvSpPr>
          <p:nvPr>
            <p:ph idx="1"/>
          </p:nvPr>
        </p:nvSpPr>
        <p:spPr>
          <a:xfrm>
            <a:off x="692150" y="1518482"/>
            <a:ext cx="10807700" cy="1149958"/>
          </a:xfrm>
        </p:spPr>
        <p:txBody>
          <a:bodyPr>
            <a:normAutofit/>
          </a:bodyPr>
          <a:lstStyle/>
          <a:p>
            <a:pPr marL="0" indent="0">
              <a:buNone/>
            </a:pPr>
            <a:r>
              <a:rPr lang="en-US" sz="1800" b="1" dirty="0">
                <a:solidFill>
                  <a:srgbClr val="EB0A1E"/>
                </a:solidFill>
              </a:rPr>
              <a:t>3. FLOWCHART OF A CONTENT-BASED RECOMMENDER SYSTEM USING CLUSTERING-BASED RECOMMENDER SYSTEM</a:t>
            </a:r>
            <a:endParaRPr lang="en-US" sz="1500" dirty="0"/>
          </a:p>
        </p:txBody>
      </p:sp>
      <p:sp>
        <p:nvSpPr>
          <p:cNvPr id="13" name="Rectangle: Rounded Corners 12">
            <a:extLst>
              <a:ext uri="{FF2B5EF4-FFF2-40B4-BE49-F238E27FC236}">
                <a16:creationId xmlns:a16="http://schemas.microsoft.com/office/drawing/2014/main" id="{DAE7811C-F081-4F93-A9D8-CC35E3B9EB95}"/>
              </a:ext>
            </a:extLst>
          </p:cNvPr>
          <p:cNvSpPr/>
          <p:nvPr/>
        </p:nvSpPr>
        <p:spPr>
          <a:xfrm>
            <a:off x="3068170" y="2217981"/>
            <a:ext cx="1600201" cy="632012"/>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PROCESSING</a:t>
            </a:r>
          </a:p>
        </p:txBody>
      </p:sp>
      <p:sp>
        <p:nvSpPr>
          <p:cNvPr id="14" name="Rectangle: Rounded Corners 13">
            <a:extLst>
              <a:ext uri="{FF2B5EF4-FFF2-40B4-BE49-F238E27FC236}">
                <a16:creationId xmlns:a16="http://schemas.microsoft.com/office/drawing/2014/main" id="{D1E58EBC-542A-4DEE-BD52-69DB57F314C1}"/>
              </a:ext>
            </a:extLst>
          </p:cNvPr>
          <p:cNvSpPr/>
          <p:nvPr/>
        </p:nvSpPr>
        <p:spPr>
          <a:xfrm>
            <a:off x="7523630" y="2217981"/>
            <a:ext cx="1600201" cy="632012"/>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FEATURE ENGINEERING</a:t>
            </a:r>
          </a:p>
        </p:txBody>
      </p:sp>
      <p:sp>
        <p:nvSpPr>
          <p:cNvPr id="15" name="Rectangle: Rounded Corners 14">
            <a:extLst>
              <a:ext uri="{FF2B5EF4-FFF2-40B4-BE49-F238E27FC236}">
                <a16:creationId xmlns:a16="http://schemas.microsoft.com/office/drawing/2014/main" id="{875E8016-4A0F-432F-AA86-9439157D2F18}"/>
              </a:ext>
            </a:extLst>
          </p:cNvPr>
          <p:cNvSpPr/>
          <p:nvPr/>
        </p:nvSpPr>
        <p:spPr>
          <a:xfrm>
            <a:off x="5295900" y="2217981"/>
            <a:ext cx="1600201" cy="6320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CLEAN DATASETS</a:t>
            </a:r>
          </a:p>
        </p:txBody>
      </p:sp>
      <p:sp>
        <p:nvSpPr>
          <p:cNvPr id="16" name="Rectangle: Rounded Corners 15">
            <a:extLst>
              <a:ext uri="{FF2B5EF4-FFF2-40B4-BE49-F238E27FC236}">
                <a16:creationId xmlns:a16="http://schemas.microsoft.com/office/drawing/2014/main" id="{91939B9F-ECD2-4F0F-BB84-16279E851C9F}"/>
              </a:ext>
            </a:extLst>
          </p:cNvPr>
          <p:cNvSpPr/>
          <p:nvPr/>
        </p:nvSpPr>
        <p:spPr>
          <a:xfrm>
            <a:off x="9751359" y="2217979"/>
            <a:ext cx="1600201" cy="6320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FEATURES</a:t>
            </a:r>
          </a:p>
        </p:txBody>
      </p:sp>
      <p:sp>
        <p:nvSpPr>
          <p:cNvPr id="17" name="Rectangle: Rounded Corners 16">
            <a:extLst>
              <a:ext uri="{FF2B5EF4-FFF2-40B4-BE49-F238E27FC236}">
                <a16:creationId xmlns:a16="http://schemas.microsoft.com/office/drawing/2014/main" id="{C649276A-BBE7-4B3C-A070-C1A9D5F9946A}"/>
              </a:ext>
            </a:extLst>
          </p:cNvPr>
          <p:cNvSpPr/>
          <p:nvPr/>
        </p:nvSpPr>
        <p:spPr>
          <a:xfrm>
            <a:off x="840440" y="2217979"/>
            <a:ext cx="1600201" cy="6320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a:t>
            </a:r>
          </a:p>
        </p:txBody>
      </p:sp>
      <p:cxnSp>
        <p:nvCxnSpPr>
          <p:cNvPr id="18" name="Straight Arrow Connector 17">
            <a:extLst>
              <a:ext uri="{FF2B5EF4-FFF2-40B4-BE49-F238E27FC236}">
                <a16:creationId xmlns:a16="http://schemas.microsoft.com/office/drawing/2014/main" id="{C32407C3-2610-4532-B7F3-9C2D3F412537}"/>
              </a:ext>
            </a:extLst>
          </p:cNvPr>
          <p:cNvCxnSpPr/>
          <p:nvPr/>
        </p:nvCxnSpPr>
        <p:spPr>
          <a:xfrm>
            <a:off x="2440641" y="2533985"/>
            <a:ext cx="627529" cy="2"/>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7C54064-604F-452D-975D-4CAA2C636ADD}"/>
              </a:ext>
            </a:extLst>
          </p:cNvPr>
          <p:cNvCxnSpPr>
            <a:cxnSpLocks/>
            <a:endCxn id="15" idx="1"/>
          </p:cNvCxnSpPr>
          <p:nvPr/>
        </p:nvCxnSpPr>
        <p:spPr>
          <a:xfrm>
            <a:off x="4668371" y="2533987"/>
            <a:ext cx="627529"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E672926-7577-4AC4-8E67-902E2AEBEEDD}"/>
              </a:ext>
            </a:extLst>
          </p:cNvPr>
          <p:cNvCxnSpPr>
            <a:cxnSpLocks/>
            <a:stCxn id="15" idx="3"/>
          </p:cNvCxnSpPr>
          <p:nvPr/>
        </p:nvCxnSpPr>
        <p:spPr>
          <a:xfrm>
            <a:off x="6896101" y="2533987"/>
            <a:ext cx="627529"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224C7BE-5ABA-4103-BC36-568DE47CA109}"/>
              </a:ext>
            </a:extLst>
          </p:cNvPr>
          <p:cNvCxnSpPr>
            <a:cxnSpLocks/>
            <a:endCxn id="16" idx="1"/>
          </p:cNvCxnSpPr>
          <p:nvPr/>
        </p:nvCxnSpPr>
        <p:spPr>
          <a:xfrm flipV="1">
            <a:off x="9123831" y="2533985"/>
            <a:ext cx="627528" cy="2"/>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4225ACF9-574A-4081-83BC-187AE9FD67EA}"/>
              </a:ext>
            </a:extLst>
          </p:cNvPr>
          <p:cNvSpPr txBox="1">
            <a:spLocks/>
          </p:cNvSpPr>
          <p:nvPr/>
        </p:nvSpPr>
        <p:spPr>
          <a:xfrm>
            <a:off x="692150" y="2938178"/>
            <a:ext cx="10807700" cy="3805518"/>
          </a:xfrm>
          <a:prstGeom prst="rect">
            <a:avLst/>
          </a:prstGeom>
        </p:spPr>
        <p:txBody>
          <a:bodyPr vert="horz" lIns="0" tIns="0" rIns="0" bIns="0" rtlCol="0">
            <a:normAutofit fontScale="92500"/>
          </a:bodyPr>
          <a:lstStyle>
            <a:lvl1pPr marL="127000" indent="-127000" algn="l" defTabSz="914400" rtl="0" eaLnBrk="1" latinLnBrk="0" hangingPunct="1">
              <a:lnSpc>
                <a:spcPct val="117000"/>
              </a:lnSpc>
              <a:spcBef>
                <a:spcPts val="600"/>
              </a:spcBef>
              <a:buClrTx/>
              <a:buFont typeface="Univers Light" panose="020B0403020202020204" pitchFamily="34" charset="0"/>
              <a:buChar char="-"/>
              <a:defRPr sz="1400" kern="1200">
                <a:solidFill>
                  <a:schemeClr val="tx2"/>
                </a:solidFill>
                <a:latin typeface="+mn-lt"/>
                <a:ea typeface="+mn-ea"/>
                <a:cs typeface="+mn-cs"/>
              </a:defRPr>
            </a:lvl1pPr>
            <a:lvl2pPr marL="487363" indent="-130175" algn="l" defTabSz="914400" rtl="0" eaLnBrk="1" latinLnBrk="0" hangingPunct="1">
              <a:lnSpc>
                <a:spcPct val="117000"/>
              </a:lnSpc>
              <a:spcBef>
                <a:spcPts val="600"/>
              </a:spcBef>
              <a:buClrTx/>
              <a:buFont typeface="Univers Light" panose="020B0403020202020204" pitchFamily="34" charset="0"/>
              <a:buChar char="-"/>
              <a:defRPr sz="1200" kern="1200">
                <a:solidFill>
                  <a:schemeClr val="tx2"/>
                </a:solidFill>
                <a:latin typeface="+mn-lt"/>
                <a:ea typeface="+mn-ea"/>
                <a:cs typeface="+mn-cs"/>
              </a:defRPr>
            </a:lvl2pPr>
            <a:lvl3pPr marL="850900" indent="-133350" algn="l" defTabSz="914400" rtl="0" eaLnBrk="1" latinLnBrk="0" hangingPunct="1">
              <a:lnSpc>
                <a:spcPct val="117000"/>
              </a:lnSpc>
              <a:spcBef>
                <a:spcPts val="600"/>
              </a:spcBef>
              <a:buClrTx/>
              <a:buFont typeface="Univers Light" panose="020B0403020202020204" pitchFamily="34" charset="0"/>
              <a:buChar char="-"/>
              <a:defRPr sz="1100" kern="1200">
                <a:solidFill>
                  <a:schemeClr val="tx2"/>
                </a:solidFill>
                <a:latin typeface="+mn-lt"/>
                <a:ea typeface="+mn-ea"/>
                <a:cs typeface="+mn-cs"/>
              </a:defRPr>
            </a:lvl3pPr>
            <a:lvl4pPr marL="1206500" indent="-131763"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4pPr>
            <a:lvl5pPr marL="1570038" indent="-134938"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mj-lt"/>
              <a:buAutoNum type="arabicPeriod"/>
            </a:pPr>
            <a:r>
              <a:rPr lang="en-US" sz="1500" b="1" dirty="0"/>
              <a:t>Raw Data</a:t>
            </a:r>
            <a:r>
              <a:rPr lang="en-US" sz="1500" dirty="0"/>
              <a:t>: The raw data comprises the initial user profile feature vectors, containing information about users' preferences and interests across different course genres.</a:t>
            </a:r>
          </a:p>
          <a:p>
            <a:pPr marL="342900" indent="-342900" algn="just">
              <a:buFont typeface="+mj-lt"/>
              <a:buAutoNum type="arabicPeriod"/>
            </a:pPr>
            <a:r>
              <a:rPr lang="en-US" sz="1500" b="1" dirty="0"/>
              <a:t>Data Processing</a:t>
            </a:r>
            <a:r>
              <a:rPr lang="en-US" sz="1500" dirty="0"/>
              <a:t>: At this stage, preprocessing is performed to address missing values, outliers, and other data quality issues. Normalization techniques, such as the use of </a:t>
            </a:r>
            <a:r>
              <a:rPr lang="en-US" sz="1500" i="1" dirty="0" err="1"/>
              <a:t>StandardScaler</a:t>
            </a:r>
            <a:r>
              <a:rPr lang="en-US" sz="1500" dirty="0"/>
              <a:t>, are applied to ensure consistency in the scale and distribution of all features. This step is vital for the effective performance of clustering algorithms and other machine learning models.</a:t>
            </a:r>
          </a:p>
          <a:p>
            <a:pPr marL="342900" indent="-342900" algn="just">
              <a:buFont typeface="+mj-lt"/>
              <a:buAutoNum type="arabicPeriod"/>
            </a:pPr>
            <a:r>
              <a:rPr lang="en-US" sz="1500" b="1" dirty="0"/>
              <a:t>Cleaned Dataset</a:t>
            </a:r>
            <a:r>
              <a:rPr lang="en-US" sz="1500" dirty="0"/>
              <a:t>: Following the data processing, the dataset is standardized. Methods like </a:t>
            </a:r>
            <a:r>
              <a:rPr lang="en-US" sz="1500" i="1" dirty="0" err="1"/>
              <a:t>StandardScaler</a:t>
            </a:r>
            <a:r>
              <a:rPr lang="en-US" sz="1500" dirty="0"/>
              <a:t> are used to ensure that each feature has a mean of 0 and a standard deviation of 1, which is a common practice in many machine learning applications.</a:t>
            </a:r>
          </a:p>
          <a:p>
            <a:pPr marL="342900" indent="-342900" algn="just">
              <a:buFont typeface="+mj-lt"/>
              <a:buAutoNum type="arabicPeriod"/>
            </a:pPr>
            <a:r>
              <a:rPr lang="en-US" sz="1500" b="1" dirty="0"/>
              <a:t>Feature Engineering</a:t>
            </a:r>
            <a:r>
              <a:rPr lang="en-US" sz="1500" dirty="0"/>
              <a:t>: During this step, dimensionality reduction is performed using Principal Component Analysis (PCA). This technique transforms the original user profile features into a set of key components (eigenvectors), capturing the most significant variations in the data. The original features are projected onto these new components, effectively reducing the dimensionality of the data.</a:t>
            </a:r>
          </a:p>
          <a:p>
            <a:pPr marL="342900" indent="-342900" algn="just">
              <a:buFont typeface="+mj-lt"/>
              <a:buAutoNum type="arabicPeriod"/>
            </a:pPr>
            <a:r>
              <a:rPr lang="en-US" sz="1500" b="1" dirty="0"/>
              <a:t>Features</a:t>
            </a:r>
            <a:r>
              <a:rPr lang="en-US" sz="1500" dirty="0"/>
              <a:t>: The final output consists of the features transformed through PCA. These represent a lower-dimensional version of the original user profile data, where each feature is a combination of information from the original variables, making the data more compact and easier to work with.</a:t>
            </a:r>
          </a:p>
        </p:txBody>
      </p:sp>
    </p:spTree>
    <p:extLst>
      <p:ext uri="{BB962C8B-B14F-4D97-AF65-F5344CB8AC3E}">
        <p14:creationId xmlns:p14="http://schemas.microsoft.com/office/powerpoint/2010/main" val="2726988504"/>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AA4F1-37A6-4931-B93B-E85CFBCE33BE}"/>
              </a:ext>
            </a:extLst>
          </p:cNvPr>
          <p:cNvSpPr>
            <a:spLocks noGrp="1"/>
          </p:cNvSpPr>
          <p:nvPr>
            <p:ph type="title"/>
          </p:nvPr>
        </p:nvSpPr>
        <p:spPr>
          <a:xfrm>
            <a:off x="692150" y="445334"/>
            <a:ext cx="10807700" cy="886397"/>
          </a:xfrm>
        </p:spPr>
        <p:txBody>
          <a:bodyPr/>
          <a:lstStyle/>
          <a:p>
            <a:r>
              <a:rPr lang="en-US" dirty="0"/>
              <a:t>II. CONTENT-BASED RECOMMENDER SYSTEM USING UNSUPERVISED LEARNING</a:t>
            </a:r>
          </a:p>
        </p:txBody>
      </p:sp>
      <p:sp>
        <p:nvSpPr>
          <p:cNvPr id="8" name="Content Placeholder 2">
            <a:extLst>
              <a:ext uri="{FF2B5EF4-FFF2-40B4-BE49-F238E27FC236}">
                <a16:creationId xmlns:a16="http://schemas.microsoft.com/office/drawing/2014/main" id="{B6145A10-6CEF-456B-9483-114755990373}"/>
              </a:ext>
            </a:extLst>
          </p:cNvPr>
          <p:cNvSpPr>
            <a:spLocks noGrp="1"/>
          </p:cNvSpPr>
          <p:nvPr>
            <p:ph idx="1"/>
          </p:nvPr>
        </p:nvSpPr>
        <p:spPr>
          <a:xfrm>
            <a:off x="692150" y="1553330"/>
            <a:ext cx="10807700" cy="1942905"/>
          </a:xfrm>
        </p:spPr>
        <p:txBody>
          <a:bodyPr>
            <a:normAutofit/>
          </a:bodyPr>
          <a:lstStyle/>
          <a:p>
            <a:pPr marL="0" indent="0" algn="just">
              <a:buNone/>
            </a:pPr>
            <a:r>
              <a:rPr lang="en-US" sz="1800" b="1" dirty="0">
                <a:solidFill>
                  <a:srgbClr val="EB0A1E"/>
                </a:solidFill>
              </a:rPr>
              <a:t>4. EVALUATION RESULTS OF THE CLUSTERING-BASED RECOMMENDER SYSTEM</a:t>
            </a:r>
          </a:p>
          <a:p>
            <a:pPr algn="just">
              <a:buFont typeface="Arial" panose="020B0604020202020204" pitchFamily="34" charset="0"/>
              <a:buChar char="•"/>
            </a:pPr>
            <a:r>
              <a:rPr lang="en-US" b="1" dirty="0"/>
              <a:t>Hyper-parameter Settings</a:t>
            </a:r>
            <a:r>
              <a:rPr lang="en-US" dirty="0"/>
              <a:t>: The hyperparameters were fine-tuned to optimize the performance of the system. The K-means algorithm was used to determine the optimal number of clusters, with the elbow method applied to identify the ideal value. For Principal Component Analysis (PCA), components were selected that explained more than 90% of the variance in the dataset. This approach ensured that the recommender system could effectively group users based on their preferences while minimizing information loss during dimensionality reduction.</a:t>
            </a:r>
          </a:p>
        </p:txBody>
      </p:sp>
      <p:sp>
        <p:nvSpPr>
          <p:cNvPr id="20" name="Content Placeholder 2">
            <a:extLst>
              <a:ext uri="{FF2B5EF4-FFF2-40B4-BE49-F238E27FC236}">
                <a16:creationId xmlns:a16="http://schemas.microsoft.com/office/drawing/2014/main" id="{50AE7B7D-C6CF-4F6B-A353-9E6AB044C2C6}"/>
              </a:ext>
            </a:extLst>
          </p:cNvPr>
          <p:cNvSpPr txBox="1">
            <a:spLocks/>
          </p:cNvSpPr>
          <p:nvPr/>
        </p:nvSpPr>
        <p:spPr>
          <a:xfrm>
            <a:off x="692151" y="3258725"/>
            <a:ext cx="7053356" cy="3116963"/>
          </a:xfrm>
          <a:prstGeom prst="rect">
            <a:avLst/>
          </a:prstGeom>
        </p:spPr>
        <p:txBody>
          <a:bodyPr vert="horz" lIns="0" tIns="0" rIns="0" bIns="0" rtlCol="0">
            <a:normAutofit/>
          </a:bodyPr>
          <a:lstStyle>
            <a:lvl1pPr marL="127000" indent="-127000" algn="l" defTabSz="914400" rtl="0" eaLnBrk="1" latinLnBrk="0" hangingPunct="1">
              <a:lnSpc>
                <a:spcPct val="117000"/>
              </a:lnSpc>
              <a:spcBef>
                <a:spcPts val="600"/>
              </a:spcBef>
              <a:buClrTx/>
              <a:buFont typeface="Univers Light" panose="020B0403020202020204" pitchFamily="34" charset="0"/>
              <a:buChar char="-"/>
              <a:defRPr sz="1400" kern="1200">
                <a:solidFill>
                  <a:schemeClr val="tx2"/>
                </a:solidFill>
                <a:latin typeface="+mn-lt"/>
                <a:ea typeface="+mn-ea"/>
                <a:cs typeface="+mn-cs"/>
              </a:defRPr>
            </a:lvl1pPr>
            <a:lvl2pPr marL="487363" indent="-130175" algn="l" defTabSz="914400" rtl="0" eaLnBrk="1" latinLnBrk="0" hangingPunct="1">
              <a:lnSpc>
                <a:spcPct val="117000"/>
              </a:lnSpc>
              <a:spcBef>
                <a:spcPts val="600"/>
              </a:spcBef>
              <a:buClrTx/>
              <a:buFont typeface="Univers Light" panose="020B0403020202020204" pitchFamily="34" charset="0"/>
              <a:buChar char="-"/>
              <a:defRPr sz="1200" kern="1200">
                <a:solidFill>
                  <a:schemeClr val="tx2"/>
                </a:solidFill>
                <a:latin typeface="+mn-lt"/>
                <a:ea typeface="+mn-ea"/>
                <a:cs typeface="+mn-cs"/>
              </a:defRPr>
            </a:lvl2pPr>
            <a:lvl3pPr marL="850900" indent="-133350" algn="l" defTabSz="914400" rtl="0" eaLnBrk="1" latinLnBrk="0" hangingPunct="1">
              <a:lnSpc>
                <a:spcPct val="117000"/>
              </a:lnSpc>
              <a:spcBef>
                <a:spcPts val="600"/>
              </a:spcBef>
              <a:buClrTx/>
              <a:buFont typeface="Univers Light" panose="020B0403020202020204" pitchFamily="34" charset="0"/>
              <a:buChar char="-"/>
              <a:defRPr sz="1100" kern="1200">
                <a:solidFill>
                  <a:schemeClr val="tx2"/>
                </a:solidFill>
                <a:latin typeface="+mn-lt"/>
                <a:ea typeface="+mn-ea"/>
                <a:cs typeface="+mn-cs"/>
              </a:defRPr>
            </a:lvl3pPr>
            <a:lvl4pPr marL="1206500" indent="-131763"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4pPr>
            <a:lvl5pPr marL="1570038" indent="-134938"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panose="020B0604020202020204" pitchFamily="34" charset="0"/>
              <a:buChar char="•"/>
            </a:pPr>
            <a:r>
              <a:rPr lang="en-US" b="1" dirty="0"/>
              <a:t>Average Number of New Courses Recommended per User</a:t>
            </a:r>
            <a:r>
              <a:rPr lang="en-US" dirty="0"/>
              <a:t>: The system's performance was evaluated, revealing that an average of 36.587 new or unseen courses were recommended to each user in the test dataset. This metric highlights the system’s capability to offer diverse recommendations, expanding the range of learning opportunities available to users beyond their past course selections.</a:t>
            </a:r>
          </a:p>
          <a:p>
            <a:pPr algn="just">
              <a:buFont typeface="Arial" panose="020B0604020202020204" pitchFamily="34" charset="0"/>
              <a:buChar char="•"/>
            </a:pPr>
            <a:r>
              <a:rPr lang="en-US" b="1" dirty="0"/>
              <a:t>Top-10 Most Frequently Recommended Courses</a:t>
            </a:r>
            <a:r>
              <a:rPr lang="en-US" dirty="0"/>
              <a:t>: An analysis of the most frequently recommended courses provided key insights into user preferences across different clusters. Courses such as "WA0101EN," "DB0101EN," and "DS0301EN" emerged as the most commonly recommended, indicating their widespread appeal among users from various clusters. These insights will inform future refinements in recommendation strategies, helping to better align course offerings with user preferences and learning goals.</a:t>
            </a:r>
          </a:p>
        </p:txBody>
      </p:sp>
      <p:pic>
        <p:nvPicPr>
          <p:cNvPr id="4" name="Picture 3">
            <a:extLst>
              <a:ext uri="{FF2B5EF4-FFF2-40B4-BE49-F238E27FC236}">
                <a16:creationId xmlns:a16="http://schemas.microsoft.com/office/drawing/2014/main" id="{5B283356-8AA1-4692-BBE2-F621E61DC636}"/>
              </a:ext>
            </a:extLst>
          </p:cNvPr>
          <p:cNvPicPr>
            <a:picLocks noChangeAspect="1"/>
          </p:cNvPicPr>
          <p:nvPr/>
        </p:nvPicPr>
        <p:blipFill>
          <a:blip r:embed="rId2"/>
          <a:stretch>
            <a:fillRect/>
          </a:stretch>
        </p:blipFill>
        <p:spPr>
          <a:xfrm>
            <a:off x="8003202" y="3258725"/>
            <a:ext cx="3238952" cy="2962688"/>
          </a:xfrm>
          <a:prstGeom prst="rect">
            <a:avLst/>
          </a:prstGeom>
        </p:spPr>
      </p:pic>
    </p:spTree>
    <p:extLst>
      <p:ext uri="{BB962C8B-B14F-4D97-AF65-F5344CB8AC3E}">
        <p14:creationId xmlns:p14="http://schemas.microsoft.com/office/powerpoint/2010/main" val="3936831682"/>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24A1-E1A4-498B-B6B1-63050491CF9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1CD8989-DF23-45B1-8798-716D218900E6}"/>
              </a:ext>
            </a:extLst>
          </p:cNvPr>
          <p:cNvSpPr>
            <a:spLocks noGrp="1"/>
          </p:cNvSpPr>
          <p:nvPr>
            <p:ph idx="1"/>
          </p:nvPr>
        </p:nvSpPr>
        <p:spPr>
          <a:xfrm>
            <a:off x="692150" y="1108371"/>
            <a:ext cx="10807700" cy="1473251"/>
          </a:xfrm>
        </p:spPr>
        <p:txBody>
          <a:bodyPr>
            <a:normAutofit/>
          </a:bodyPr>
          <a:lstStyle/>
          <a:p>
            <a:pPr marL="0" indent="0" algn="just">
              <a:buNone/>
            </a:pPr>
            <a:r>
              <a:rPr lang="en-US" dirty="0"/>
              <a:t>In the age of online learning, where a vast array of courses are available across numerous platforms, finding the right courses tailored to an individual’s preferences and learning needs can be complex. </a:t>
            </a:r>
          </a:p>
          <a:p>
            <a:pPr marL="0" indent="0" algn="just">
              <a:buNone/>
            </a:pPr>
            <a:r>
              <a:rPr lang="en-US" dirty="0"/>
              <a:t>A course recommender system plays a crucial role in personalizing this experience by providing learners with course recommendations based on their interests, past behavior, and other relevant factors. Such systems leverage machine learning techniques to analyze data and predict which courses will best align with each user's learning goals.</a:t>
            </a:r>
          </a:p>
        </p:txBody>
      </p:sp>
      <p:grpSp>
        <p:nvGrpSpPr>
          <p:cNvPr id="64" name="Group 63">
            <a:extLst>
              <a:ext uri="{FF2B5EF4-FFF2-40B4-BE49-F238E27FC236}">
                <a16:creationId xmlns:a16="http://schemas.microsoft.com/office/drawing/2014/main" id="{343AB5E6-4058-4CB5-AABC-E525F0479CB2}"/>
              </a:ext>
            </a:extLst>
          </p:cNvPr>
          <p:cNvGrpSpPr/>
          <p:nvPr/>
        </p:nvGrpSpPr>
        <p:grpSpPr>
          <a:xfrm>
            <a:off x="1038145" y="2667580"/>
            <a:ext cx="10085454" cy="3881995"/>
            <a:chOff x="1660445" y="2578680"/>
            <a:chExt cx="10085454" cy="3881995"/>
          </a:xfrm>
        </p:grpSpPr>
        <p:sp>
          <p:nvSpPr>
            <p:cNvPr id="53" name="Rectangle: Rounded Corners 52">
              <a:extLst>
                <a:ext uri="{FF2B5EF4-FFF2-40B4-BE49-F238E27FC236}">
                  <a16:creationId xmlns:a16="http://schemas.microsoft.com/office/drawing/2014/main" id="{78C07080-665F-4E56-921D-F070639255FE}"/>
                </a:ext>
              </a:extLst>
            </p:cNvPr>
            <p:cNvSpPr/>
            <p:nvPr/>
          </p:nvSpPr>
          <p:spPr>
            <a:xfrm>
              <a:off x="1969236" y="3978564"/>
              <a:ext cx="5567840" cy="1025634"/>
            </a:xfrm>
            <a:prstGeom prst="roundRect">
              <a:avLst/>
            </a:prstGeom>
            <a:no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2" name="Rectangle: Rounded Corners 51">
              <a:extLst>
                <a:ext uri="{FF2B5EF4-FFF2-40B4-BE49-F238E27FC236}">
                  <a16:creationId xmlns:a16="http://schemas.microsoft.com/office/drawing/2014/main" id="{CB575C23-0880-4C89-883C-AEBA4B66614D}"/>
                </a:ext>
              </a:extLst>
            </p:cNvPr>
            <p:cNvSpPr/>
            <p:nvPr/>
          </p:nvSpPr>
          <p:spPr>
            <a:xfrm>
              <a:off x="2353224" y="2578681"/>
              <a:ext cx="7679776" cy="3881994"/>
            </a:xfrm>
            <a:prstGeom prst="roundRect">
              <a:avLst/>
            </a:prstGeom>
            <a:no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 name="Rectangle 42">
              <a:extLst>
                <a:ext uri="{FF2B5EF4-FFF2-40B4-BE49-F238E27FC236}">
                  <a16:creationId xmlns:a16="http://schemas.microsoft.com/office/drawing/2014/main" id="{1A53BBB5-5372-4D0F-A1E7-5833A98AE0A9}"/>
                </a:ext>
              </a:extLst>
            </p:cNvPr>
            <p:cNvSpPr/>
            <p:nvPr/>
          </p:nvSpPr>
          <p:spPr>
            <a:xfrm>
              <a:off x="1660445" y="3697774"/>
              <a:ext cx="1463756" cy="17347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4" name="Picture 4" descr="User Profile Vector Art, Icons, and Graphics for Free Download">
              <a:extLst>
                <a:ext uri="{FF2B5EF4-FFF2-40B4-BE49-F238E27FC236}">
                  <a16:creationId xmlns:a16="http://schemas.microsoft.com/office/drawing/2014/main" id="{A03BFC4E-0D35-416C-9899-FAF297B20A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209" t="21333" r="21144" b="21158"/>
            <a:stretch/>
          </p:blipFill>
          <p:spPr bwMode="auto">
            <a:xfrm>
              <a:off x="1815348" y="3964238"/>
              <a:ext cx="1169678" cy="11668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36BCE41-C3AD-431F-8778-766323FF66F3}"/>
                </a:ext>
              </a:extLst>
            </p:cNvPr>
            <p:cNvSpPr/>
            <p:nvPr/>
          </p:nvSpPr>
          <p:spPr>
            <a:xfrm>
              <a:off x="4081177" y="3724751"/>
              <a:ext cx="1727947" cy="511086"/>
            </a:xfrm>
            <a:prstGeom prst="roundRect">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profile attributes</a:t>
              </a:r>
            </a:p>
          </p:txBody>
        </p:sp>
        <p:sp>
          <p:nvSpPr>
            <p:cNvPr id="7" name="Rectangle: Rounded Corners 6">
              <a:extLst>
                <a:ext uri="{FF2B5EF4-FFF2-40B4-BE49-F238E27FC236}">
                  <a16:creationId xmlns:a16="http://schemas.microsoft.com/office/drawing/2014/main" id="{76F61FA4-4AED-4F17-8067-C5ABABC3D383}"/>
                </a:ext>
              </a:extLst>
            </p:cNvPr>
            <p:cNvSpPr/>
            <p:nvPr/>
          </p:nvSpPr>
          <p:spPr>
            <a:xfrm>
              <a:off x="4081176" y="4746923"/>
              <a:ext cx="1727947" cy="511086"/>
            </a:xfrm>
            <a:prstGeom prst="roundRect">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course</a:t>
              </a:r>
            </a:p>
            <a:p>
              <a:pPr algn="ctr"/>
              <a:r>
                <a:rPr lang="en-US" sz="1400" dirty="0"/>
                <a:t>ratings</a:t>
              </a:r>
            </a:p>
          </p:txBody>
        </p:sp>
        <p:sp>
          <p:nvSpPr>
            <p:cNvPr id="8" name="Rectangle: Rounded Corners 7">
              <a:extLst>
                <a:ext uri="{FF2B5EF4-FFF2-40B4-BE49-F238E27FC236}">
                  <a16:creationId xmlns:a16="http://schemas.microsoft.com/office/drawing/2014/main" id="{1D409C94-B311-4155-9A92-9EB4D1B8D792}"/>
                </a:ext>
              </a:extLst>
            </p:cNvPr>
            <p:cNvSpPr/>
            <p:nvPr/>
          </p:nvSpPr>
          <p:spPr>
            <a:xfrm>
              <a:off x="6674218" y="4235837"/>
              <a:ext cx="1727947" cy="511086"/>
            </a:xfrm>
            <a:prstGeom prst="roundRect">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learning model</a:t>
              </a:r>
            </a:p>
          </p:txBody>
        </p:sp>
        <p:cxnSp>
          <p:nvCxnSpPr>
            <p:cNvPr id="20" name="Straight Arrow Connector 19">
              <a:extLst>
                <a:ext uri="{FF2B5EF4-FFF2-40B4-BE49-F238E27FC236}">
                  <a16:creationId xmlns:a16="http://schemas.microsoft.com/office/drawing/2014/main" id="{1809DD85-56B5-415E-BCEC-F1D001D842B6}"/>
                </a:ext>
              </a:extLst>
            </p:cNvPr>
            <p:cNvCxnSpPr>
              <a:cxnSpLocks/>
              <a:stCxn id="8" idx="3"/>
            </p:cNvCxnSpPr>
            <p:nvPr/>
          </p:nvCxnSpPr>
          <p:spPr>
            <a:xfrm>
              <a:off x="8402165" y="4491380"/>
              <a:ext cx="583085" cy="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5D955DB9-74ED-4BE8-8A0B-57C9E8469DAC}"/>
                </a:ext>
              </a:extLst>
            </p:cNvPr>
            <p:cNvSpPr/>
            <p:nvPr/>
          </p:nvSpPr>
          <p:spPr>
            <a:xfrm>
              <a:off x="3543301" y="3349982"/>
              <a:ext cx="5197287" cy="2344861"/>
            </a:xfrm>
            <a:prstGeom prst="roundRect">
              <a:avLst/>
            </a:prstGeom>
            <a:no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5126" name="Picture 6" descr="Gear Icon Images – Browse 963,064 Stock Photos, Vectors, and Video | Adobe  Stock">
              <a:extLst>
                <a:ext uri="{FF2B5EF4-FFF2-40B4-BE49-F238E27FC236}">
                  <a16:creationId xmlns:a16="http://schemas.microsoft.com/office/drawing/2014/main" id="{8B892C77-9C51-4EB6-90F9-4ED1214C8F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431" t="18170" r="18170" b="18431"/>
            <a:stretch/>
          </p:blipFill>
          <p:spPr bwMode="auto">
            <a:xfrm>
              <a:off x="9358903" y="3786725"/>
              <a:ext cx="1288087" cy="1288087"/>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Rounded Corners 38">
              <a:extLst>
                <a:ext uri="{FF2B5EF4-FFF2-40B4-BE49-F238E27FC236}">
                  <a16:creationId xmlns:a16="http://schemas.microsoft.com/office/drawing/2014/main" id="{3F75FC65-DEE4-4C06-8DCF-6BF61829B807}"/>
                </a:ext>
              </a:extLst>
            </p:cNvPr>
            <p:cNvSpPr/>
            <p:nvPr/>
          </p:nvSpPr>
          <p:spPr>
            <a:xfrm>
              <a:off x="4081175" y="5949588"/>
              <a:ext cx="1727947" cy="5110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rPr>
                <a:t>recommended courses</a:t>
              </a:r>
            </a:p>
          </p:txBody>
        </p:sp>
        <p:sp>
          <p:nvSpPr>
            <p:cNvPr id="40" name="Rectangle: Rounded Corners 39">
              <a:extLst>
                <a:ext uri="{FF2B5EF4-FFF2-40B4-BE49-F238E27FC236}">
                  <a16:creationId xmlns:a16="http://schemas.microsoft.com/office/drawing/2014/main" id="{D7B35DE3-78F8-4857-AAD2-3DB0689E0239}"/>
                </a:ext>
              </a:extLst>
            </p:cNvPr>
            <p:cNvSpPr/>
            <p:nvPr/>
          </p:nvSpPr>
          <p:spPr>
            <a:xfrm>
              <a:off x="4081174" y="2578680"/>
              <a:ext cx="1727947" cy="5110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rPr>
                <a:t>user feedback</a:t>
              </a:r>
            </a:p>
          </p:txBody>
        </p:sp>
        <p:sp>
          <p:nvSpPr>
            <p:cNvPr id="41" name="Rectangle: Rounded Corners 40">
              <a:extLst>
                <a:ext uri="{FF2B5EF4-FFF2-40B4-BE49-F238E27FC236}">
                  <a16:creationId xmlns:a16="http://schemas.microsoft.com/office/drawing/2014/main" id="{58EFB71F-90F5-4F6B-A2A6-33DAA089E3B7}"/>
                </a:ext>
              </a:extLst>
            </p:cNvPr>
            <p:cNvSpPr/>
            <p:nvPr/>
          </p:nvSpPr>
          <p:spPr>
            <a:xfrm>
              <a:off x="10531555" y="4171950"/>
              <a:ext cx="1214344" cy="5110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rPr>
                <a:t>machine learning </a:t>
              </a:r>
            </a:p>
          </p:txBody>
        </p:sp>
        <p:cxnSp>
          <p:nvCxnSpPr>
            <p:cNvPr id="50" name="Straight Arrow Connector 49">
              <a:extLst>
                <a:ext uri="{FF2B5EF4-FFF2-40B4-BE49-F238E27FC236}">
                  <a16:creationId xmlns:a16="http://schemas.microsoft.com/office/drawing/2014/main" id="{3E1F0C6D-5079-4F1E-A04F-FC9D71F719C4}"/>
                </a:ext>
              </a:extLst>
            </p:cNvPr>
            <p:cNvCxnSpPr/>
            <p:nvPr/>
          </p:nvCxnSpPr>
          <p:spPr>
            <a:xfrm>
              <a:off x="3671039" y="3978564"/>
              <a:ext cx="410135" cy="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4EE8DED-04D7-4EBD-AEB1-99B92B73240D}"/>
                </a:ext>
              </a:extLst>
            </p:cNvPr>
            <p:cNvCxnSpPr/>
            <p:nvPr/>
          </p:nvCxnSpPr>
          <p:spPr>
            <a:xfrm>
              <a:off x="3671039" y="5004198"/>
              <a:ext cx="410135" cy="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550F415-39DE-493D-B1B8-AA489FA19E24}"/>
                </a:ext>
              </a:extLst>
            </p:cNvPr>
            <p:cNvCxnSpPr>
              <a:cxnSpLocks/>
            </p:cNvCxnSpPr>
            <p:nvPr/>
          </p:nvCxnSpPr>
          <p:spPr>
            <a:xfrm>
              <a:off x="7537076" y="4130675"/>
              <a:ext cx="0" cy="101601"/>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46106CB-EF0C-4447-B1EE-38B4133B8D36}"/>
                </a:ext>
              </a:extLst>
            </p:cNvPr>
            <p:cNvCxnSpPr>
              <a:cxnSpLocks/>
            </p:cNvCxnSpPr>
            <p:nvPr/>
          </p:nvCxnSpPr>
          <p:spPr>
            <a:xfrm flipV="1">
              <a:off x="7537076" y="4746923"/>
              <a:ext cx="0" cy="101601"/>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D72ECFF-49B0-416B-BF26-DCC57A6C058A}"/>
                </a:ext>
              </a:extLst>
            </p:cNvPr>
            <p:cNvCxnSpPr>
              <a:cxnSpLocks/>
            </p:cNvCxnSpPr>
            <p:nvPr/>
          </p:nvCxnSpPr>
          <p:spPr>
            <a:xfrm flipV="1">
              <a:off x="2353223" y="5258009"/>
              <a:ext cx="0" cy="34904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130D5C9-68BB-4D44-853B-018984AF3C0A}"/>
                </a:ext>
              </a:extLst>
            </p:cNvPr>
            <p:cNvCxnSpPr>
              <a:cxnSpLocks/>
            </p:cNvCxnSpPr>
            <p:nvPr/>
          </p:nvCxnSpPr>
          <p:spPr>
            <a:xfrm>
              <a:off x="10033000" y="3429000"/>
              <a:ext cx="0" cy="38735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3719210"/>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6D95195-3F71-4B83-9785-3E676979F943}"/>
              </a:ext>
            </a:extLst>
          </p:cNvPr>
          <p:cNvPicPr>
            <a:picLocks noChangeAspect="1"/>
          </p:cNvPicPr>
          <p:nvPr/>
        </p:nvPicPr>
        <p:blipFill rotWithShape="1">
          <a:blip r:embed="rId2">
            <a:grayscl/>
          </a:blip>
          <a:srcRect l="9565" r="2614"/>
          <a:stretch/>
        </p:blipFill>
        <p:spPr>
          <a:xfrm flipH="1">
            <a:off x="0" y="0"/>
            <a:ext cx="9036425" cy="6858000"/>
          </a:xfrm>
          <a:prstGeom prst="rect">
            <a:avLst/>
          </a:prstGeom>
        </p:spPr>
      </p:pic>
      <p:sp>
        <p:nvSpPr>
          <p:cNvPr id="21" name="Title 2">
            <a:extLst>
              <a:ext uri="{FF2B5EF4-FFF2-40B4-BE49-F238E27FC236}">
                <a16:creationId xmlns:a16="http://schemas.microsoft.com/office/drawing/2014/main" id="{B08D1323-114B-4F8B-B50D-20BE269A886C}"/>
              </a:ext>
            </a:extLst>
          </p:cNvPr>
          <p:cNvSpPr txBox="1">
            <a:spLocks/>
          </p:cNvSpPr>
          <p:nvPr/>
        </p:nvSpPr>
        <p:spPr>
          <a:xfrm>
            <a:off x="6792991" y="2131573"/>
            <a:ext cx="5029200" cy="2594854"/>
          </a:xfrm>
          <a:prstGeom prst="rect">
            <a:avLst/>
          </a:prstGeom>
          <a:solidFill>
            <a:schemeClr val="accent1"/>
          </a:solidFill>
          <a:ln w="38100">
            <a:solidFill>
              <a:schemeClr val="bg1"/>
            </a:solidFill>
          </a:ln>
        </p:spPr>
        <p:txBody>
          <a:bodyPr vert="horz" lIns="360000" tIns="288000" rIns="360000" bIns="288000" rtlCol="0" anchor="ctr" anchorCtr="0">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r>
              <a:rPr lang="en-US" dirty="0">
                <a:effectLst>
                  <a:outerShdw blurRad="38100" dist="38100" dir="2700000" algn="tl">
                    <a:srgbClr val="000000">
                      <a:alpha val="43137"/>
                    </a:srgbClr>
                  </a:outerShdw>
                </a:effectLst>
              </a:rPr>
              <a:t>III. Collaborative-filtering Recommender System using Supervised Learning</a:t>
            </a:r>
          </a:p>
        </p:txBody>
      </p:sp>
    </p:spTree>
    <p:extLst>
      <p:ext uri="{BB962C8B-B14F-4D97-AF65-F5344CB8AC3E}">
        <p14:creationId xmlns:p14="http://schemas.microsoft.com/office/powerpoint/2010/main" val="751841379"/>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26A8AB-FDB9-4806-B28D-FBC8ABFA2FDC}"/>
              </a:ext>
            </a:extLst>
          </p:cNvPr>
          <p:cNvPicPr>
            <a:picLocks noChangeAspect="1"/>
          </p:cNvPicPr>
          <p:nvPr/>
        </p:nvPicPr>
        <p:blipFill rotWithShape="1">
          <a:blip r:embed="rId2">
            <a:grayscl/>
          </a:blip>
          <a:srcRect l="50404" t="-1" r="2614" b="53530"/>
          <a:stretch/>
        </p:blipFill>
        <p:spPr>
          <a:xfrm flipH="1">
            <a:off x="0" y="1835522"/>
            <a:ext cx="4834218" cy="3186953"/>
          </a:xfrm>
          <a:prstGeom prst="rect">
            <a:avLst/>
          </a:prstGeom>
        </p:spPr>
      </p:pic>
      <p:sp>
        <p:nvSpPr>
          <p:cNvPr id="4" name="Text Placeholder 3">
            <a:extLst>
              <a:ext uri="{FF2B5EF4-FFF2-40B4-BE49-F238E27FC236}">
                <a16:creationId xmlns:a16="http://schemas.microsoft.com/office/drawing/2014/main" id="{8EA849B7-81ED-4C2A-A4D0-1C5D9BA66B89}"/>
              </a:ext>
            </a:extLst>
          </p:cNvPr>
          <p:cNvSpPr>
            <a:spLocks noGrp="1"/>
          </p:cNvSpPr>
          <p:nvPr>
            <p:ph type="body" sz="quarter" idx="21"/>
          </p:nvPr>
        </p:nvSpPr>
        <p:spPr>
          <a:xfrm>
            <a:off x="1923837" y="2838067"/>
            <a:ext cx="2391680" cy="1181862"/>
          </a:xfrm>
        </p:spPr>
        <p:txBody>
          <a:bodyPr/>
          <a:lstStyle/>
          <a:p>
            <a:r>
              <a:rPr lang="en-US" sz="8000" dirty="0"/>
              <a:t>LAB 5</a:t>
            </a:r>
          </a:p>
        </p:txBody>
      </p:sp>
      <p:sp>
        <p:nvSpPr>
          <p:cNvPr id="6" name="Title 1">
            <a:extLst>
              <a:ext uri="{FF2B5EF4-FFF2-40B4-BE49-F238E27FC236}">
                <a16:creationId xmlns:a16="http://schemas.microsoft.com/office/drawing/2014/main" id="{F27E35BA-AB72-4B15-B5C0-67C56A548D04}"/>
              </a:ext>
            </a:extLst>
          </p:cNvPr>
          <p:cNvSpPr txBox="1">
            <a:spLocks/>
          </p:cNvSpPr>
          <p:nvPr/>
        </p:nvSpPr>
        <p:spPr>
          <a:xfrm>
            <a:off x="5807967" y="2764200"/>
            <a:ext cx="5688707" cy="1329595"/>
          </a:xfrm>
          <a:prstGeom prst="rect">
            <a:avLst/>
          </a:prstGeom>
        </p:spPr>
        <p:txBody>
          <a:bodyPr vert="horz" lIns="0" tIns="0" rIns="0" bIns="0" rtlCol="0" anchor="t" anchorCtr="0">
            <a:spAutoFit/>
          </a:bodyPr>
          <a:lstStyle>
            <a:lvl1pPr algn="l" defTabSz="914400" rtl="0" eaLnBrk="1" latinLnBrk="0" hangingPunct="1">
              <a:lnSpc>
                <a:spcPct val="90000"/>
              </a:lnSpc>
              <a:spcBef>
                <a:spcPct val="0"/>
              </a:spcBef>
              <a:buNone/>
              <a:defRPr sz="3200" b="1" kern="1200" cap="all" baseline="0">
                <a:solidFill>
                  <a:schemeClr val="tx2"/>
                </a:solidFill>
                <a:latin typeface="+mj-lt"/>
                <a:ea typeface="+mj-ea"/>
                <a:cs typeface="+mj-cs"/>
              </a:defRPr>
            </a:lvl1pPr>
          </a:lstStyle>
          <a:p>
            <a:r>
              <a:rPr lang="en-US"/>
              <a:t>Collaborative Filtering based Recommender System using knn</a:t>
            </a:r>
            <a:endParaRPr lang="en-US" dirty="0"/>
          </a:p>
        </p:txBody>
      </p:sp>
    </p:spTree>
    <p:extLst>
      <p:ext uri="{BB962C8B-B14F-4D97-AF65-F5344CB8AC3E}">
        <p14:creationId xmlns:p14="http://schemas.microsoft.com/office/powerpoint/2010/main" val="1136844563"/>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AA4F1-37A6-4931-B93B-E85CFBCE33BE}"/>
              </a:ext>
            </a:extLst>
          </p:cNvPr>
          <p:cNvSpPr>
            <a:spLocks noGrp="1"/>
          </p:cNvSpPr>
          <p:nvPr>
            <p:ph type="title"/>
          </p:nvPr>
        </p:nvSpPr>
        <p:spPr>
          <a:xfrm>
            <a:off x="692150" y="445334"/>
            <a:ext cx="10807700" cy="886397"/>
          </a:xfrm>
        </p:spPr>
        <p:txBody>
          <a:bodyPr/>
          <a:lstStyle/>
          <a:p>
            <a:r>
              <a:rPr lang="en-US" dirty="0"/>
              <a:t>III. CONTENT-BASED RECOMMENDER SYSTEM USING UNSUPERVISED LEARNING</a:t>
            </a:r>
          </a:p>
        </p:txBody>
      </p:sp>
      <p:sp>
        <p:nvSpPr>
          <p:cNvPr id="8" name="Content Placeholder 2">
            <a:extLst>
              <a:ext uri="{FF2B5EF4-FFF2-40B4-BE49-F238E27FC236}">
                <a16:creationId xmlns:a16="http://schemas.microsoft.com/office/drawing/2014/main" id="{B6145A10-6CEF-456B-9483-114755990373}"/>
              </a:ext>
            </a:extLst>
          </p:cNvPr>
          <p:cNvSpPr>
            <a:spLocks noGrp="1"/>
          </p:cNvSpPr>
          <p:nvPr>
            <p:ph idx="1"/>
          </p:nvPr>
        </p:nvSpPr>
        <p:spPr>
          <a:xfrm>
            <a:off x="692150" y="1553330"/>
            <a:ext cx="10807700" cy="1364679"/>
          </a:xfrm>
        </p:spPr>
        <p:txBody>
          <a:bodyPr>
            <a:normAutofit/>
          </a:bodyPr>
          <a:lstStyle/>
          <a:p>
            <a:pPr marL="0" indent="0">
              <a:buNone/>
            </a:pPr>
            <a:r>
              <a:rPr lang="en-US" sz="1800" b="1" dirty="0">
                <a:solidFill>
                  <a:srgbClr val="EB0A1E"/>
                </a:solidFill>
              </a:rPr>
              <a:t>5. FLOWCHART OF A KNN-BASED RECOMMENDER SYSTEM</a:t>
            </a:r>
          </a:p>
        </p:txBody>
      </p:sp>
      <p:sp>
        <p:nvSpPr>
          <p:cNvPr id="9" name="Content Placeholder 2">
            <a:extLst>
              <a:ext uri="{FF2B5EF4-FFF2-40B4-BE49-F238E27FC236}">
                <a16:creationId xmlns:a16="http://schemas.microsoft.com/office/drawing/2014/main" id="{D600D977-25BA-4478-9EC2-90AF70B19F68}"/>
              </a:ext>
            </a:extLst>
          </p:cNvPr>
          <p:cNvSpPr txBox="1">
            <a:spLocks/>
          </p:cNvSpPr>
          <p:nvPr/>
        </p:nvSpPr>
        <p:spPr>
          <a:xfrm>
            <a:off x="692150" y="2749930"/>
            <a:ext cx="10807699" cy="3892918"/>
          </a:xfrm>
          <a:prstGeom prst="rect">
            <a:avLst/>
          </a:prstGeom>
        </p:spPr>
        <p:txBody>
          <a:bodyPr vert="horz" lIns="0" tIns="0" rIns="0" bIns="0" rtlCol="0">
            <a:normAutofit fontScale="92500" lnSpcReduction="10000"/>
          </a:bodyPr>
          <a:lstStyle>
            <a:lvl1pPr marL="127000" indent="-127000" algn="l" defTabSz="914400" rtl="0" eaLnBrk="1" latinLnBrk="0" hangingPunct="1">
              <a:lnSpc>
                <a:spcPct val="117000"/>
              </a:lnSpc>
              <a:spcBef>
                <a:spcPts val="600"/>
              </a:spcBef>
              <a:buClrTx/>
              <a:buFont typeface="Univers Light" panose="020B0403020202020204" pitchFamily="34" charset="0"/>
              <a:buChar char="-"/>
              <a:defRPr sz="1400" kern="1200">
                <a:solidFill>
                  <a:schemeClr val="tx2"/>
                </a:solidFill>
                <a:latin typeface="+mn-lt"/>
                <a:ea typeface="+mn-ea"/>
                <a:cs typeface="+mn-cs"/>
              </a:defRPr>
            </a:lvl1pPr>
            <a:lvl2pPr marL="487363" indent="-130175" algn="l" defTabSz="914400" rtl="0" eaLnBrk="1" latinLnBrk="0" hangingPunct="1">
              <a:lnSpc>
                <a:spcPct val="117000"/>
              </a:lnSpc>
              <a:spcBef>
                <a:spcPts val="600"/>
              </a:spcBef>
              <a:buClrTx/>
              <a:buFont typeface="Univers Light" panose="020B0403020202020204" pitchFamily="34" charset="0"/>
              <a:buChar char="-"/>
              <a:defRPr sz="1200" kern="1200">
                <a:solidFill>
                  <a:schemeClr val="tx2"/>
                </a:solidFill>
                <a:latin typeface="+mn-lt"/>
                <a:ea typeface="+mn-ea"/>
                <a:cs typeface="+mn-cs"/>
              </a:defRPr>
            </a:lvl2pPr>
            <a:lvl3pPr marL="850900" indent="-133350" algn="l" defTabSz="914400" rtl="0" eaLnBrk="1" latinLnBrk="0" hangingPunct="1">
              <a:lnSpc>
                <a:spcPct val="117000"/>
              </a:lnSpc>
              <a:spcBef>
                <a:spcPts val="600"/>
              </a:spcBef>
              <a:buClrTx/>
              <a:buFont typeface="Univers Light" panose="020B0403020202020204" pitchFamily="34" charset="0"/>
              <a:buChar char="-"/>
              <a:defRPr sz="1100" kern="1200">
                <a:solidFill>
                  <a:schemeClr val="tx2"/>
                </a:solidFill>
                <a:latin typeface="+mn-lt"/>
                <a:ea typeface="+mn-ea"/>
                <a:cs typeface="+mn-cs"/>
              </a:defRPr>
            </a:lvl3pPr>
            <a:lvl4pPr marL="1206500" indent="-131763"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4pPr>
            <a:lvl5pPr marL="1570038" indent="-134938"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mj-lt"/>
              <a:buAutoNum type="arabicPeriod"/>
            </a:pPr>
            <a:r>
              <a:rPr lang="en-US" b="1" dirty="0"/>
              <a:t>Raw Data</a:t>
            </a:r>
            <a:r>
              <a:rPr lang="en-US" dirty="0"/>
              <a:t>: The raw data consists of the initial dataset that records user-item interactions, such as user IDs, course IDs, and ratings or feedback (e.g., enrollments). This dataset serves as the foundation for subsequent analysis and recommendation modeling.</a:t>
            </a:r>
          </a:p>
          <a:p>
            <a:pPr marL="342900" indent="-342900" algn="just">
              <a:buFont typeface="+mj-lt"/>
              <a:buAutoNum type="arabicPeriod"/>
            </a:pPr>
            <a:r>
              <a:rPr lang="en-US" b="1" dirty="0"/>
              <a:t>Data Processing</a:t>
            </a:r>
            <a:r>
              <a:rPr lang="en-US" dirty="0"/>
              <a:t>: In this stage, essential tasks are performed, including loading the dataset, handling missing values, removing duplicate entries, and converting the data into a structured format. This step ensures the dataset is clean and prepared for further analysis, making it suitable for building the recommendation model.</a:t>
            </a:r>
          </a:p>
          <a:p>
            <a:pPr marL="342900" indent="-342900" algn="just">
              <a:buFont typeface="+mj-lt"/>
              <a:buAutoNum type="arabicPeriod"/>
            </a:pPr>
            <a:r>
              <a:rPr lang="en-US" b="1" dirty="0"/>
              <a:t>Cleaned Dataset</a:t>
            </a:r>
            <a:r>
              <a:rPr lang="en-US" dirty="0"/>
              <a:t>: After data processing, a refined dataset is obtained, where irrelevant or erroneous data points have been eliminated, and missing values have been appropriately addressed. This cleaned dataset is now in a structured and consistent format, ready to support the recommendation system.</a:t>
            </a:r>
          </a:p>
          <a:p>
            <a:pPr marL="342900" indent="-342900" algn="just">
              <a:buFont typeface="+mj-lt"/>
              <a:buAutoNum type="arabicPeriod"/>
            </a:pPr>
            <a:r>
              <a:rPr lang="en-US" b="1" dirty="0"/>
              <a:t>Feature Engineering</a:t>
            </a:r>
            <a:r>
              <a:rPr lang="en-US" dirty="0"/>
              <a:t>: Feature engineering involves creating new features or transforming existing ones to enhance the model’s predictive power. This may include extracting crucial information such as user-item interactions, timestamps, or user demographics. Other tasks could include encoding categorical variables, scaling numerical features, and generating new interaction terms that reflect relationships between users and courses.</a:t>
            </a:r>
          </a:p>
          <a:p>
            <a:pPr marL="342900" indent="-342900" algn="just">
              <a:buFont typeface="+mj-lt"/>
              <a:buAutoNum type="arabicPeriod"/>
            </a:pPr>
            <a:r>
              <a:rPr lang="en-US" b="1" dirty="0"/>
              <a:t>Features</a:t>
            </a:r>
            <a:r>
              <a:rPr lang="en-US" dirty="0"/>
              <a:t>: The final set of features, used by the KNN-based recommender system for making predictions, captures the relationships between users and courses. These features enable the identification of patterns and allow for personalized recommendations. They may include user demographics, item characteristics, and historical interactions. In some cases, Principal Component Analysis (PCA) is applied to reduce the dimensionality of the features, retaining only the most significant components, which helps improve model performance.</a:t>
            </a:r>
          </a:p>
        </p:txBody>
      </p:sp>
      <p:sp>
        <p:nvSpPr>
          <p:cNvPr id="10" name="Rectangle: Rounded Corners 9">
            <a:extLst>
              <a:ext uri="{FF2B5EF4-FFF2-40B4-BE49-F238E27FC236}">
                <a16:creationId xmlns:a16="http://schemas.microsoft.com/office/drawing/2014/main" id="{4C08D5B3-96EE-4C43-B764-FD5F333BA434}"/>
              </a:ext>
            </a:extLst>
          </p:cNvPr>
          <p:cNvSpPr/>
          <p:nvPr/>
        </p:nvSpPr>
        <p:spPr>
          <a:xfrm>
            <a:off x="3068170" y="1976691"/>
            <a:ext cx="1600201" cy="632012"/>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PROCESSING</a:t>
            </a:r>
          </a:p>
        </p:txBody>
      </p:sp>
      <p:sp>
        <p:nvSpPr>
          <p:cNvPr id="11" name="Rectangle: Rounded Corners 10">
            <a:extLst>
              <a:ext uri="{FF2B5EF4-FFF2-40B4-BE49-F238E27FC236}">
                <a16:creationId xmlns:a16="http://schemas.microsoft.com/office/drawing/2014/main" id="{AA506213-8DAC-4DE5-A959-ABE0ED6B4802}"/>
              </a:ext>
            </a:extLst>
          </p:cNvPr>
          <p:cNvSpPr/>
          <p:nvPr/>
        </p:nvSpPr>
        <p:spPr>
          <a:xfrm>
            <a:off x="7523630" y="1976691"/>
            <a:ext cx="1600201" cy="632012"/>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FEATURE ENGINEERING</a:t>
            </a:r>
          </a:p>
        </p:txBody>
      </p:sp>
      <p:sp>
        <p:nvSpPr>
          <p:cNvPr id="12" name="Rectangle: Rounded Corners 11">
            <a:extLst>
              <a:ext uri="{FF2B5EF4-FFF2-40B4-BE49-F238E27FC236}">
                <a16:creationId xmlns:a16="http://schemas.microsoft.com/office/drawing/2014/main" id="{7CD03F56-F20F-41FB-841A-77A68608195D}"/>
              </a:ext>
            </a:extLst>
          </p:cNvPr>
          <p:cNvSpPr/>
          <p:nvPr/>
        </p:nvSpPr>
        <p:spPr>
          <a:xfrm>
            <a:off x="5295900" y="1976691"/>
            <a:ext cx="1600201" cy="6320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CLEAN DATASETS</a:t>
            </a:r>
          </a:p>
        </p:txBody>
      </p:sp>
      <p:sp>
        <p:nvSpPr>
          <p:cNvPr id="13" name="Rectangle: Rounded Corners 12">
            <a:extLst>
              <a:ext uri="{FF2B5EF4-FFF2-40B4-BE49-F238E27FC236}">
                <a16:creationId xmlns:a16="http://schemas.microsoft.com/office/drawing/2014/main" id="{5C47B4E8-3651-4789-9130-438440BBBB9D}"/>
              </a:ext>
            </a:extLst>
          </p:cNvPr>
          <p:cNvSpPr/>
          <p:nvPr/>
        </p:nvSpPr>
        <p:spPr>
          <a:xfrm>
            <a:off x="9751359" y="1976689"/>
            <a:ext cx="1600201" cy="6320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FEATURES</a:t>
            </a:r>
          </a:p>
        </p:txBody>
      </p:sp>
      <p:sp>
        <p:nvSpPr>
          <p:cNvPr id="14" name="Rectangle: Rounded Corners 13">
            <a:extLst>
              <a:ext uri="{FF2B5EF4-FFF2-40B4-BE49-F238E27FC236}">
                <a16:creationId xmlns:a16="http://schemas.microsoft.com/office/drawing/2014/main" id="{A2FAF089-0A24-4638-8C62-1DAA9227EE79}"/>
              </a:ext>
            </a:extLst>
          </p:cNvPr>
          <p:cNvSpPr/>
          <p:nvPr/>
        </p:nvSpPr>
        <p:spPr>
          <a:xfrm>
            <a:off x="840440" y="1976689"/>
            <a:ext cx="1600201" cy="6320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a:t>
            </a:r>
          </a:p>
        </p:txBody>
      </p:sp>
      <p:cxnSp>
        <p:nvCxnSpPr>
          <p:cNvPr id="16" name="Straight Arrow Connector 15">
            <a:extLst>
              <a:ext uri="{FF2B5EF4-FFF2-40B4-BE49-F238E27FC236}">
                <a16:creationId xmlns:a16="http://schemas.microsoft.com/office/drawing/2014/main" id="{314A6B90-C50F-44A3-8819-FF9C0B17B1B7}"/>
              </a:ext>
            </a:extLst>
          </p:cNvPr>
          <p:cNvCxnSpPr/>
          <p:nvPr/>
        </p:nvCxnSpPr>
        <p:spPr>
          <a:xfrm>
            <a:off x="2440641" y="2292695"/>
            <a:ext cx="627529" cy="2"/>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4B5689-3F22-483F-A567-B7DED16B5ED8}"/>
              </a:ext>
            </a:extLst>
          </p:cNvPr>
          <p:cNvCxnSpPr>
            <a:cxnSpLocks/>
            <a:endCxn id="12" idx="1"/>
          </p:cNvCxnSpPr>
          <p:nvPr/>
        </p:nvCxnSpPr>
        <p:spPr>
          <a:xfrm>
            <a:off x="4668371" y="2292697"/>
            <a:ext cx="627529"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426215E-3B21-418F-832D-CC2940D5BC80}"/>
              </a:ext>
            </a:extLst>
          </p:cNvPr>
          <p:cNvCxnSpPr>
            <a:cxnSpLocks/>
            <a:stCxn id="12" idx="3"/>
          </p:cNvCxnSpPr>
          <p:nvPr/>
        </p:nvCxnSpPr>
        <p:spPr>
          <a:xfrm>
            <a:off x="6896101" y="2292697"/>
            <a:ext cx="627529"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B5C5282-27BF-4745-9817-D07E6ADB3C78}"/>
              </a:ext>
            </a:extLst>
          </p:cNvPr>
          <p:cNvCxnSpPr>
            <a:cxnSpLocks/>
            <a:endCxn id="13" idx="1"/>
          </p:cNvCxnSpPr>
          <p:nvPr/>
        </p:nvCxnSpPr>
        <p:spPr>
          <a:xfrm flipV="1">
            <a:off x="9123831" y="2292695"/>
            <a:ext cx="627528" cy="2"/>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AB31C2C-47E5-445E-96E1-12D171CE8745}"/>
                  </a:ext>
                </a:extLst>
              </p:cNvPr>
              <p:cNvSpPr txBox="1"/>
              <p:nvPr/>
            </p:nvSpPr>
            <p:spPr>
              <a:xfrm>
                <a:off x="5221540" y="6466709"/>
                <a:ext cx="16745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2"/>
                          </a:solidFill>
                          <a:latin typeface="Cambria Math" panose="02040503050406030204" pitchFamily="18" charset="0"/>
                        </a:rPr>
                        <m:t>𝑅𝑀𝑆𝐸</m:t>
                      </m:r>
                      <m:r>
                        <a:rPr lang="en-US" b="0" i="1" smtClean="0">
                          <a:solidFill>
                            <a:schemeClr val="tx2"/>
                          </a:solidFill>
                          <a:latin typeface="Cambria Math" panose="02040503050406030204" pitchFamily="18" charset="0"/>
                        </a:rPr>
                        <m:t>=0.2063</m:t>
                      </m:r>
                    </m:oMath>
                  </m:oMathPara>
                </a14:m>
                <a:endParaRPr lang="en-US" dirty="0">
                  <a:solidFill>
                    <a:schemeClr val="tx2"/>
                  </a:solidFill>
                </a:endParaRPr>
              </a:p>
            </p:txBody>
          </p:sp>
        </mc:Choice>
        <mc:Fallback xmlns="">
          <p:sp>
            <p:nvSpPr>
              <p:cNvPr id="3" name="TextBox 2">
                <a:extLst>
                  <a:ext uri="{FF2B5EF4-FFF2-40B4-BE49-F238E27FC236}">
                    <a16:creationId xmlns:a16="http://schemas.microsoft.com/office/drawing/2014/main" id="{6AB31C2C-47E5-445E-96E1-12D171CE8745}"/>
                  </a:ext>
                </a:extLst>
              </p:cNvPr>
              <p:cNvSpPr txBox="1">
                <a:spLocks noRot="1" noChangeAspect="1" noMove="1" noResize="1" noEditPoints="1" noAdjustHandles="1" noChangeArrowheads="1" noChangeShapeType="1" noTextEdit="1"/>
              </p:cNvSpPr>
              <p:nvPr/>
            </p:nvSpPr>
            <p:spPr>
              <a:xfrm>
                <a:off x="5221540" y="6466709"/>
                <a:ext cx="1674561" cy="276999"/>
              </a:xfrm>
              <a:prstGeom prst="rect">
                <a:avLst/>
              </a:prstGeom>
              <a:blipFill>
                <a:blip r:embed="rId2"/>
                <a:stretch>
                  <a:fillRect l="-2920" r="-2920" b="-8889"/>
                </a:stretch>
              </a:blipFill>
            </p:spPr>
            <p:txBody>
              <a:bodyPr/>
              <a:lstStyle/>
              <a:p>
                <a:r>
                  <a:rPr lang="en-US">
                    <a:noFill/>
                  </a:rPr>
                  <a:t> </a:t>
                </a:r>
              </a:p>
            </p:txBody>
          </p:sp>
        </mc:Fallback>
      </mc:AlternateContent>
    </p:spTree>
    <p:extLst>
      <p:ext uri="{BB962C8B-B14F-4D97-AF65-F5344CB8AC3E}">
        <p14:creationId xmlns:p14="http://schemas.microsoft.com/office/powerpoint/2010/main" val="2978740855"/>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26A8AB-FDB9-4806-B28D-FBC8ABFA2FDC}"/>
              </a:ext>
            </a:extLst>
          </p:cNvPr>
          <p:cNvPicPr>
            <a:picLocks noChangeAspect="1"/>
          </p:cNvPicPr>
          <p:nvPr/>
        </p:nvPicPr>
        <p:blipFill rotWithShape="1">
          <a:blip r:embed="rId2">
            <a:grayscl/>
          </a:blip>
          <a:srcRect l="50404" t="-1" r="2614" b="53530"/>
          <a:stretch/>
        </p:blipFill>
        <p:spPr>
          <a:xfrm flipH="1">
            <a:off x="0" y="1835522"/>
            <a:ext cx="4834218" cy="3186953"/>
          </a:xfrm>
          <a:prstGeom prst="rect">
            <a:avLst/>
          </a:prstGeom>
        </p:spPr>
      </p:pic>
      <p:sp>
        <p:nvSpPr>
          <p:cNvPr id="4" name="Text Placeholder 3">
            <a:extLst>
              <a:ext uri="{FF2B5EF4-FFF2-40B4-BE49-F238E27FC236}">
                <a16:creationId xmlns:a16="http://schemas.microsoft.com/office/drawing/2014/main" id="{8EA849B7-81ED-4C2A-A4D0-1C5D9BA66B89}"/>
              </a:ext>
            </a:extLst>
          </p:cNvPr>
          <p:cNvSpPr>
            <a:spLocks noGrp="1"/>
          </p:cNvSpPr>
          <p:nvPr>
            <p:ph type="body" sz="quarter" idx="21"/>
          </p:nvPr>
        </p:nvSpPr>
        <p:spPr>
          <a:xfrm>
            <a:off x="1923836" y="2838067"/>
            <a:ext cx="2391681" cy="1181862"/>
          </a:xfrm>
        </p:spPr>
        <p:txBody>
          <a:bodyPr/>
          <a:lstStyle/>
          <a:p>
            <a:r>
              <a:rPr lang="en-US" sz="8000" dirty="0"/>
              <a:t>LAB 6</a:t>
            </a:r>
          </a:p>
        </p:txBody>
      </p:sp>
      <p:sp>
        <p:nvSpPr>
          <p:cNvPr id="7" name="Title 1">
            <a:extLst>
              <a:ext uri="{FF2B5EF4-FFF2-40B4-BE49-F238E27FC236}">
                <a16:creationId xmlns:a16="http://schemas.microsoft.com/office/drawing/2014/main" id="{AEE25074-CEFF-4174-8204-AB55D8FB9D63}"/>
              </a:ext>
            </a:extLst>
          </p:cNvPr>
          <p:cNvSpPr txBox="1">
            <a:spLocks/>
          </p:cNvSpPr>
          <p:nvPr/>
        </p:nvSpPr>
        <p:spPr>
          <a:xfrm>
            <a:off x="5807966" y="2764200"/>
            <a:ext cx="5688707" cy="1329595"/>
          </a:xfrm>
          <a:prstGeom prst="rect">
            <a:avLst/>
          </a:prstGeom>
        </p:spPr>
        <p:txBody>
          <a:bodyPr vert="horz" lIns="0" tIns="0" rIns="0" bIns="0" rtlCol="0" anchor="t" anchorCtr="0">
            <a:spAutoFit/>
          </a:bodyPr>
          <a:lstStyle>
            <a:lvl1pPr algn="l" defTabSz="914400" rtl="0" eaLnBrk="1" latinLnBrk="0" hangingPunct="1">
              <a:lnSpc>
                <a:spcPct val="90000"/>
              </a:lnSpc>
              <a:spcBef>
                <a:spcPct val="0"/>
              </a:spcBef>
              <a:buNone/>
              <a:defRPr sz="3200" b="1" kern="1200" cap="all" baseline="0">
                <a:solidFill>
                  <a:schemeClr val="tx2"/>
                </a:solidFill>
                <a:latin typeface="+mj-lt"/>
                <a:ea typeface="+mj-ea"/>
                <a:cs typeface="+mj-cs"/>
              </a:defRPr>
            </a:lvl1pPr>
          </a:lstStyle>
          <a:p>
            <a:r>
              <a:rPr lang="en-US"/>
              <a:t>Collaborative Filtering based Recommender System using NMF</a:t>
            </a:r>
            <a:endParaRPr lang="en-US" dirty="0"/>
          </a:p>
        </p:txBody>
      </p:sp>
    </p:spTree>
    <p:extLst>
      <p:ext uri="{BB962C8B-B14F-4D97-AF65-F5344CB8AC3E}">
        <p14:creationId xmlns:p14="http://schemas.microsoft.com/office/powerpoint/2010/main" val="432187936"/>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AA4F1-37A6-4931-B93B-E85CFBCE33BE}"/>
              </a:ext>
            </a:extLst>
          </p:cNvPr>
          <p:cNvSpPr>
            <a:spLocks noGrp="1"/>
          </p:cNvSpPr>
          <p:nvPr>
            <p:ph type="title"/>
          </p:nvPr>
        </p:nvSpPr>
        <p:spPr>
          <a:xfrm>
            <a:off x="692150" y="445334"/>
            <a:ext cx="10807700" cy="886397"/>
          </a:xfrm>
        </p:spPr>
        <p:txBody>
          <a:bodyPr/>
          <a:lstStyle/>
          <a:p>
            <a:r>
              <a:rPr lang="en-US" dirty="0"/>
              <a:t>III. CONTENT-BASED RECOMMENDER SYSTEM USING UNSUPERVISED LEARNING</a:t>
            </a:r>
          </a:p>
        </p:txBody>
      </p:sp>
      <p:sp>
        <p:nvSpPr>
          <p:cNvPr id="8" name="Content Placeholder 2">
            <a:extLst>
              <a:ext uri="{FF2B5EF4-FFF2-40B4-BE49-F238E27FC236}">
                <a16:creationId xmlns:a16="http://schemas.microsoft.com/office/drawing/2014/main" id="{B6145A10-6CEF-456B-9483-114755990373}"/>
              </a:ext>
            </a:extLst>
          </p:cNvPr>
          <p:cNvSpPr>
            <a:spLocks noGrp="1"/>
          </p:cNvSpPr>
          <p:nvPr>
            <p:ph idx="1"/>
          </p:nvPr>
        </p:nvSpPr>
        <p:spPr>
          <a:xfrm>
            <a:off x="692150" y="1553330"/>
            <a:ext cx="10807700" cy="1364679"/>
          </a:xfrm>
        </p:spPr>
        <p:txBody>
          <a:bodyPr>
            <a:normAutofit/>
          </a:bodyPr>
          <a:lstStyle/>
          <a:p>
            <a:pPr marL="0" indent="0">
              <a:buNone/>
            </a:pPr>
            <a:r>
              <a:rPr lang="en-US" sz="1800" b="1" dirty="0">
                <a:solidFill>
                  <a:srgbClr val="EB0A1E"/>
                </a:solidFill>
              </a:rPr>
              <a:t>6. FLOWCHART OF A NMF-BASED RECOMMENDER SYSTEM</a:t>
            </a:r>
          </a:p>
        </p:txBody>
      </p:sp>
      <p:sp>
        <p:nvSpPr>
          <p:cNvPr id="9" name="Content Placeholder 2">
            <a:extLst>
              <a:ext uri="{FF2B5EF4-FFF2-40B4-BE49-F238E27FC236}">
                <a16:creationId xmlns:a16="http://schemas.microsoft.com/office/drawing/2014/main" id="{D600D977-25BA-4478-9EC2-90AF70B19F68}"/>
              </a:ext>
            </a:extLst>
          </p:cNvPr>
          <p:cNvSpPr txBox="1">
            <a:spLocks/>
          </p:cNvSpPr>
          <p:nvPr/>
        </p:nvSpPr>
        <p:spPr>
          <a:xfrm>
            <a:off x="692150" y="2749930"/>
            <a:ext cx="10807699" cy="3892918"/>
          </a:xfrm>
          <a:prstGeom prst="rect">
            <a:avLst/>
          </a:prstGeom>
        </p:spPr>
        <p:txBody>
          <a:bodyPr vert="horz" lIns="0" tIns="0" rIns="0" bIns="0" rtlCol="0">
            <a:normAutofit lnSpcReduction="10000"/>
          </a:bodyPr>
          <a:lstStyle>
            <a:lvl1pPr marL="127000" indent="-127000" algn="l" defTabSz="914400" rtl="0" eaLnBrk="1" latinLnBrk="0" hangingPunct="1">
              <a:lnSpc>
                <a:spcPct val="117000"/>
              </a:lnSpc>
              <a:spcBef>
                <a:spcPts val="600"/>
              </a:spcBef>
              <a:buClrTx/>
              <a:buFont typeface="Univers Light" panose="020B0403020202020204" pitchFamily="34" charset="0"/>
              <a:buChar char="-"/>
              <a:defRPr sz="1400" kern="1200">
                <a:solidFill>
                  <a:schemeClr val="tx2"/>
                </a:solidFill>
                <a:latin typeface="+mn-lt"/>
                <a:ea typeface="+mn-ea"/>
                <a:cs typeface="+mn-cs"/>
              </a:defRPr>
            </a:lvl1pPr>
            <a:lvl2pPr marL="487363" indent="-130175" algn="l" defTabSz="914400" rtl="0" eaLnBrk="1" latinLnBrk="0" hangingPunct="1">
              <a:lnSpc>
                <a:spcPct val="117000"/>
              </a:lnSpc>
              <a:spcBef>
                <a:spcPts val="600"/>
              </a:spcBef>
              <a:buClrTx/>
              <a:buFont typeface="Univers Light" panose="020B0403020202020204" pitchFamily="34" charset="0"/>
              <a:buChar char="-"/>
              <a:defRPr sz="1200" kern="1200">
                <a:solidFill>
                  <a:schemeClr val="tx2"/>
                </a:solidFill>
                <a:latin typeface="+mn-lt"/>
                <a:ea typeface="+mn-ea"/>
                <a:cs typeface="+mn-cs"/>
              </a:defRPr>
            </a:lvl2pPr>
            <a:lvl3pPr marL="850900" indent="-133350" algn="l" defTabSz="914400" rtl="0" eaLnBrk="1" latinLnBrk="0" hangingPunct="1">
              <a:lnSpc>
                <a:spcPct val="117000"/>
              </a:lnSpc>
              <a:spcBef>
                <a:spcPts val="600"/>
              </a:spcBef>
              <a:buClrTx/>
              <a:buFont typeface="Univers Light" panose="020B0403020202020204" pitchFamily="34" charset="0"/>
              <a:buChar char="-"/>
              <a:defRPr sz="1100" kern="1200">
                <a:solidFill>
                  <a:schemeClr val="tx2"/>
                </a:solidFill>
                <a:latin typeface="+mn-lt"/>
                <a:ea typeface="+mn-ea"/>
                <a:cs typeface="+mn-cs"/>
              </a:defRPr>
            </a:lvl3pPr>
            <a:lvl4pPr marL="1206500" indent="-131763"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4pPr>
            <a:lvl5pPr marL="1570038" indent="-134938"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mj-lt"/>
              <a:buAutoNum type="arabicPeriod"/>
            </a:pPr>
            <a:r>
              <a:rPr lang="en-US" b="1" dirty="0"/>
              <a:t>Raw Data</a:t>
            </a:r>
            <a:r>
              <a:rPr lang="en-US" dirty="0"/>
              <a:t>: The raw data refers to the unprocessed dataset, which, in this case, consists of course ratings. This data is typically noisy and may contain missing values or inconsistencies, requiring preprocessing before it can be used for further analysis.</a:t>
            </a:r>
          </a:p>
          <a:p>
            <a:pPr marL="342900" indent="-342900" algn="just">
              <a:buFont typeface="+mj-lt"/>
              <a:buAutoNum type="arabicPeriod"/>
            </a:pPr>
            <a:r>
              <a:rPr lang="en-US" b="1" dirty="0"/>
              <a:t>Data Processing</a:t>
            </a:r>
            <a:r>
              <a:rPr lang="en-US" dirty="0"/>
              <a:t>: At this stage, the raw data undergoes cleaning and preparation for analysis. Tasks performed include handling missing values, removing duplicates, and reshaping the data into a more suitable format. For this example, Pandas was used to pivot the dataset, transforming it into a user-item matrix where each row corresponds to a user, and each column represents a course.</a:t>
            </a:r>
          </a:p>
          <a:p>
            <a:pPr marL="342900" indent="-342900" algn="just">
              <a:buFont typeface="+mj-lt"/>
              <a:buAutoNum type="arabicPeriod"/>
            </a:pPr>
            <a:r>
              <a:rPr lang="en-US" b="1" dirty="0"/>
              <a:t>Cleaned Dataset</a:t>
            </a:r>
            <a:r>
              <a:rPr lang="en-US" dirty="0"/>
              <a:t>: After data processing, a cleaned dataset is obtained, free from inconsistencies and ready for analysis. This dataset typically arranges users as rows and items (courses) as columns, with the ratings or interactions filling the respective cells.</a:t>
            </a:r>
          </a:p>
          <a:p>
            <a:pPr marL="342900" indent="-342900" algn="just">
              <a:buFont typeface="+mj-lt"/>
              <a:buAutoNum type="arabicPeriod"/>
            </a:pPr>
            <a:r>
              <a:rPr lang="en-US" b="1" dirty="0"/>
              <a:t>Feature Engineering</a:t>
            </a:r>
            <a:r>
              <a:rPr lang="en-US" dirty="0"/>
              <a:t>: Feature engineering involves the creation or transformation of features to improve the performance of machine learning models. In this case, new features might be generated, such as user-item interaction histories or latent factors extracted through techniques like Non-negative Matrix Factorization (NMF). These latent factors help capture underlying patterns in user behavior.</a:t>
            </a:r>
          </a:p>
          <a:p>
            <a:pPr marL="342900" indent="-342900" algn="just">
              <a:buFont typeface="+mj-lt"/>
              <a:buAutoNum type="arabicPeriod"/>
            </a:pPr>
            <a:r>
              <a:rPr lang="en-US" b="1" dirty="0"/>
              <a:t>Features</a:t>
            </a:r>
            <a:r>
              <a:rPr lang="en-US" dirty="0"/>
              <a:t>: Features are the variables that machine learning models use to make predictions. In collaborative filtering, these features can include user preferences, course attributes, or latent factors that represent users and items in a reduced-dimensional space. These features enable the model to understand similarities between users and courses, ultimately improving the accuracy of recommendations.</a:t>
            </a:r>
          </a:p>
        </p:txBody>
      </p:sp>
      <p:sp>
        <p:nvSpPr>
          <p:cNvPr id="10" name="Rectangle: Rounded Corners 9">
            <a:extLst>
              <a:ext uri="{FF2B5EF4-FFF2-40B4-BE49-F238E27FC236}">
                <a16:creationId xmlns:a16="http://schemas.microsoft.com/office/drawing/2014/main" id="{4C08D5B3-96EE-4C43-B764-FD5F333BA434}"/>
              </a:ext>
            </a:extLst>
          </p:cNvPr>
          <p:cNvSpPr/>
          <p:nvPr/>
        </p:nvSpPr>
        <p:spPr>
          <a:xfrm>
            <a:off x="3068170" y="1976691"/>
            <a:ext cx="1600201" cy="632012"/>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PROCESSING</a:t>
            </a:r>
          </a:p>
        </p:txBody>
      </p:sp>
      <p:sp>
        <p:nvSpPr>
          <p:cNvPr id="11" name="Rectangle: Rounded Corners 10">
            <a:extLst>
              <a:ext uri="{FF2B5EF4-FFF2-40B4-BE49-F238E27FC236}">
                <a16:creationId xmlns:a16="http://schemas.microsoft.com/office/drawing/2014/main" id="{AA506213-8DAC-4DE5-A959-ABE0ED6B4802}"/>
              </a:ext>
            </a:extLst>
          </p:cNvPr>
          <p:cNvSpPr/>
          <p:nvPr/>
        </p:nvSpPr>
        <p:spPr>
          <a:xfrm>
            <a:off x="7523630" y="1976691"/>
            <a:ext cx="1600201" cy="632012"/>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FEATURE ENGINEERING</a:t>
            </a:r>
          </a:p>
        </p:txBody>
      </p:sp>
      <p:sp>
        <p:nvSpPr>
          <p:cNvPr id="12" name="Rectangle: Rounded Corners 11">
            <a:extLst>
              <a:ext uri="{FF2B5EF4-FFF2-40B4-BE49-F238E27FC236}">
                <a16:creationId xmlns:a16="http://schemas.microsoft.com/office/drawing/2014/main" id="{7CD03F56-F20F-41FB-841A-77A68608195D}"/>
              </a:ext>
            </a:extLst>
          </p:cNvPr>
          <p:cNvSpPr/>
          <p:nvPr/>
        </p:nvSpPr>
        <p:spPr>
          <a:xfrm>
            <a:off x="5295900" y="1976691"/>
            <a:ext cx="1600201" cy="6320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CLEAN DATASETS</a:t>
            </a:r>
          </a:p>
        </p:txBody>
      </p:sp>
      <p:sp>
        <p:nvSpPr>
          <p:cNvPr id="13" name="Rectangle: Rounded Corners 12">
            <a:extLst>
              <a:ext uri="{FF2B5EF4-FFF2-40B4-BE49-F238E27FC236}">
                <a16:creationId xmlns:a16="http://schemas.microsoft.com/office/drawing/2014/main" id="{5C47B4E8-3651-4789-9130-438440BBBB9D}"/>
              </a:ext>
            </a:extLst>
          </p:cNvPr>
          <p:cNvSpPr/>
          <p:nvPr/>
        </p:nvSpPr>
        <p:spPr>
          <a:xfrm>
            <a:off x="9751359" y="1976689"/>
            <a:ext cx="1600201" cy="6320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FEATURES</a:t>
            </a:r>
          </a:p>
        </p:txBody>
      </p:sp>
      <p:sp>
        <p:nvSpPr>
          <p:cNvPr id="14" name="Rectangle: Rounded Corners 13">
            <a:extLst>
              <a:ext uri="{FF2B5EF4-FFF2-40B4-BE49-F238E27FC236}">
                <a16:creationId xmlns:a16="http://schemas.microsoft.com/office/drawing/2014/main" id="{A2FAF089-0A24-4638-8C62-1DAA9227EE79}"/>
              </a:ext>
            </a:extLst>
          </p:cNvPr>
          <p:cNvSpPr/>
          <p:nvPr/>
        </p:nvSpPr>
        <p:spPr>
          <a:xfrm>
            <a:off x="840440" y="1976689"/>
            <a:ext cx="1600201" cy="6320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a:t>
            </a:r>
          </a:p>
        </p:txBody>
      </p:sp>
      <p:cxnSp>
        <p:nvCxnSpPr>
          <p:cNvPr id="16" name="Straight Arrow Connector 15">
            <a:extLst>
              <a:ext uri="{FF2B5EF4-FFF2-40B4-BE49-F238E27FC236}">
                <a16:creationId xmlns:a16="http://schemas.microsoft.com/office/drawing/2014/main" id="{314A6B90-C50F-44A3-8819-FF9C0B17B1B7}"/>
              </a:ext>
            </a:extLst>
          </p:cNvPr>
          <p:cNvCxnSpPr/>
          <p:nvPr/>
        </p:nvCxnSpPr>
        <p:spPr>
          <a:xfrm>
            <a:off x="2440641" y="2292695"/>
            <a:ext cx="627529" cy="2"/>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4B5689-3F22-483F-A567-B7DED16B5ED8}"/>
              </a:ext>
            </a:extLst>
          </p:cNvPr>
          <p:cNvCxnSpPr>
            <a:cxnSpLocks/>
            <a:endCxn id="12" idx="1"/>
          </p:cNvCxnSpPr>
          <p:nvPr/>
        </p:nvCxnSpPr>
        <p:spPr>
          <a:xfrm>
            <a:off x="4668371" y="2292697"/>
            <a:ext cx="627529"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426215E-3B21-418F-832D-CC2940D5BC80}"/>
              </a:ext>
            </a:extLst>
          </p:cNvPr>
          <p:cNvCxnSpPr>
            <a:cxnSpLocks/>
            <a:stCxn id="12" idx="3"/>
          </p:cNvCxnSpPr>
          <p:nvPr/>
        </p:nvCxnSpPr>
        <p:spPr>
          <a:xfrm>
            <a:off x="6896101" y="2292697"/>
            <a:ext cx="627529"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B5C5282-27BF-4745-9817-D07E6ADB3C78}"/>
              </a:ext>
            </a:extLst>
          </p:cNvPr>
          <p:cNvCxnSpPr>
            <a:cxnSpLocks/>
            <a:endCxn id="13" idx="1"/>
          </p:cNvCxnSpPr>
          <p:nvPr/>
        </p:nvCxnSpPr>
        <p:spPr>
          <a:xfrm flipV="1">
            <a:off x="9123831" y="2292695"/>
            <a:ext cx="627528" cy="2"/>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AB31C2C-47E5-445E-96E1-12D171CE8745}"/>
                  </a:ext>
                </a:extLst>
              </p:cNvPr>
              <p:cNvSpPr txBox="1"/>
              <p:nvPr/>
            </p:nvSpPr>
            <p:spPr>
              <a:xfrm>
                <a:off x="5221540" y="6466709"/>
                <a:ext cx="16745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2"/>
                          </a:solidFill>
                          <a:latin typeface="Cambria Math" panose="02040503050406030204" pitchFamily="18" charset="0"/>
                        </a:rPr>
                        <m:t>𝑅𝑀𝑆𝐸</m:t>
                      </m:r>
                      <m:r>
                        <a:rPr lang="en-US" b="0" i="1" smtClean="0">
                          <a:solidFill>
                            <a:schemeClr val="tx2"/>
                          </a:solidFill>
                          <a:latin typeface="Cambria Math" panose="02040503050406030204" pitchFamily="18" charset="0"/>
                        </a:rPr>
                        <m:t>=0.2048</m:t>
                      </m:r>
                    </m:oMath>
                  </m:oMathPara>
                </a14:m>
                <a:endParaRPr lang="en-US" dirty="0">
                  <a:solidFill>
                    <a:schemeClr val="tx2"/>
                  </a:solidFill>
                </a:endParaRPr>
              </a:p>
            </p:txBody>
          </p:sp>
        </mc:Choice>
        <mc:Fallback xmlns="">
          <p:sp>
            <p:nvSpPr>
              <p:cNvPr id="3" name="TextBox 2">
                <a:extLst>
                  <a:ext uri="{FF2B5EF4-FFF2-40B4-BE49-F238E27FC236}">
                    <a16:creationId xmlns:a16="http://schemas.microsoft.com/office/drawing/2014/main" id="{6AB31C2C-47E5-445E-96E1-12D171CE8745}"/>
                  </a:ext>
                </a:extLst>
              </p:cNvPr>
              <p:cNvSpPr txBox="1">
                <a:spLocks noRot="1" noChangeAspect="1" noMove="1" noResize="1" noEditPoints="1" noAdjustHandles="1" noChangeArrowheads="1" noChangeShapeType="1" noTextEdit="1"/>
              </p:cNvSpPr>
              <p:nvPr/>
            </p:nvSpPr>
            <p:spPr>
              <a:xfrm>
                <a:off x="5221540" y="6466709"/>
                <a:ext cx="1674561" cy="276999"/>
              </a:xfrm>
              <a:prstGeom prst="rect">
                <a:avLst/>
              </a:prstGeom>
              <a:blipFill>
                <a:blip r:embed="rId2"/>
                <a:stretch>
                  <a:fillRect l="-2920" r="-2920" b="-8889"/>
                </a:stretch>
              </a:blipFill>
            </p:spPr>
            <p:txBody>
              <a:bodyPr/>
              <a:lstStyle/>
              <a:p>
                <a:r>
                  <a:rPr lang="en-US">
                    <a:noFill/>
                  </a:rPr>
                  <a:t> </a:t>
                </a:r>
              </a:p>
            </p:txBody>
          </p:sp>
        </mc:Fallback>
      </mc:AlternateContent>
    </p:spTree>
    <p:extLst>
      <p:ext uri="{BB962C8B-B14F-4D97-AF65-F5344CB8AC3E}">
        <p14:creationId xmlns:p14="http://schemas.microsoft.com/office/powerpoint/2010/main" val="362730336"/>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26A8AB-FDB9-4806-B28D-FBC8ABFA2FDC}"/>
              </a:ext>
            </a:extLst>
          </p:cNvPr>
          <p:cNvPicPr>
            <a:picLocks noChangeAspect="1"/>
          </p:cNvPicPr>
          <p:nvPr/>
        </p:nvPicPr>
        <p:blipFill rotWithShape="1">
          <a:blip r:embed="rId2">
            <a:grayscl/>
          </a:blip>
          <a:srcRect l="50404" t="-1" r="2614" b="53530"/>
          <a:stretch/>
        </p:blipFill>
        <p:spPr>
          <a:xfrm flipH="1">
            <a:off x="0" y="1835522"/>
            <a:ext cx="4834218" cy="3186953"/>
          </a:xfrm>
          <a:prstGeom prst="rect">
            <a:avLst/>
          </a:prstGeom>
        </p:spPr>
      </p:pic>
      <p:sp>
        <p:nvSpPr>
          <p:cNvPr id="2" name="Title 1">
            <a:extLst>
              <a:ext uri="{FF2B5EF4-FFF2-40B4-BE49-F238E27FC236}">
                <a16:creationId xmlns:a16="http://schemas.microsoft.com/office/drawing/2014/main" id="{D7534766-E86A-4D23-A6E9-2A93A39E9E5B}"/>
              </a:ext>
            </a:extLst>
          </p:cNvPr>
          <p:cNvSpPr>
            <a:spLocks noGrp="1"/>
          </p:cNvSpPr>
          <p:nvPr>
            <p:ph type="title"/>
          </p:nvPr>
        </p:nvSpPr>
        <p:spPr>
          <a:xfrm>
            <a:off x="5807967" y="2764200"/>
            <a:ext cx="5688707" cy="1329595"/>
          </a:xfrm>
        </p:spPr>
        <p:txBody>
          <a:bodyPr/>
          <a:lstStyle/>
          <a:p>
            <a:r>
              <a:rPr lang="en-US" dirty="0"/>
              <a:t>Collaborative Filtering based Recommender System using NEURAL NETWORK</a:t>
            </a:r>
          </a:p>
        </p:txBody>
      </p:sp>
      <p:sp>
        <p:nvSpPr>
          <p:cNvPr id="4" name="Text Placeholder 3">
            <a:extLst>
              <a:ext uri="{FF2B5EF4-FFF2-40B4-BE49-F238E27FC236}">
                <a16:creationId xmlns:a16="http://schemas.microsoft.com/office/drawing/2014/main" id="{8EA849B7-81ED-4C2A-A4D0-1C5D9BA66B89}"/>
              </a:ext>
            </a:extLst>
          </p:cNvPr>
          <p:cNvSpPr>
            <a:spLocks noGrp="1"/>
          </p:cNvSpPr>
          <p:nvPr>
            <p:ph type="body" sz="quarter" idx="21"/>
          </p:nvPr>
        </p:nvSpPr>
        <p:spPr>
          <a:xfrm>
            <a:off x="1923836" y="2838067"/>
            <a:ext cx="2391681" cy="1181862"/>
          </a:xfrm>
        </p:spPr>
        <p:txBody>
          <a:bodyPr/>
          <a:lstStyle/>
          <a:p>
            <a:r>
              <a:rPr lang="en-US" sz="8000" dirty="0"/>
              <a:t>LAB 7</a:t>
            </a:r>
          </a:p>
        </p:txBody>
      </p:sp>
    </p:spTree>
    <p:extLst>
      <p:ext uri="{BB962C8B-B14F-4D97-AF65-F5344CB8AC3E}">
        <p14:creationId xmlns:p14="http://schemas.microsoft.com/office/powerpoint/2010/main" val="2987905380"/>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AA4F1-37A6-4931-B93B-E85CFBCE33BE}"/>
              </a:ext>
            </a:extLst>
          </p:cNvPr>
          <p:cNvSpPr>
            <a:spLocks noGrp="1"/>
          </p:cNvSpPr>
          <p:nvPr>
            <p:ph type="title"/>
          </p:nvPr>
        </p:nvSpPr>
        <p:spPr>
          <a:xfrm>
            <a:off x="692150" y="445334"/>
            <a:ext cx="10807700" cy="886397"/>
          </a:xfrm>
        </p:spPr>
        <p:txBody>
          <a:bodyPr/>
          <a:lstStyle/>
          <a:p>
            <a:r>
              <a:rPr lang="en-US" dirty="0"/>
              <a:t>III. CONTENT-BASED RECOMMENDER SYSTEM USING UNSUPERVISED LEARNING</a:t>
            </a:r>
          </a:p>
        </p:txBody>
      </p:sp>
      <p:sp>
        <p:nvSpPr>
          <p:cNvPr id="8" name="Content Placeholder 2">
            <a:extLst>
              <a:ext uri="{FF2B5EF4-FFF2-40B4-BE49-F238E27FC236}">
                <a16:creationId xmlns:a16="http://schemas.microsoft.com/office/drawing/2014/main" id="{B6145A10-6CEF-456B-9483-114755990373}"/>
              </a:ext>
            </a:extLst>
          </p:cNvPr>
          <p:cNvSpPr>
            <a:spLocks noGrp="1"/>
          </p:cNvSpPr>
          <p:nvPr>
            <p:ph idx="1"/>
          </p:nvPr>
        </p:nvSpPr>
        <p:spPr>
          <a:xfrm>
            <a:off x="692150" y="1553330"/>
            <a:ext cx="10807700" cy="1364679"/>
          </a:xfrm>
        </p:spPr>
        <p:txBody>
          <a:bodyPr>
            <a:normAutofit/>
          </a:bodyPr>
          <a:lstStyle/>
          <a:p>
            <a:pPr marL="0" indent="0">
              <a:buNone/>
            </a:pPr>
            <a:r>
              <a:rPr lang="en-US" sz="1800" b="1" dirty="0">
                <a:solidFill>
                  <a:srgbClr val="EB0A1E"/>
                </a:solidFill>
              </a:rPr>
              <a:t>7. FLOWCHART OF A NEURAL NETWORK EMBEDDING-BASED RECOMMENDER SYSTEM</a:t>
            </a:r>
          </a:p>
        </p:txBody>
      </p:sp>
      <p:sp>
        <p:nvSpPr>
          <p:cNvPr id="9" name="Content Placeholder 2">
            <a:extLst>
              <a:ext uri="{FF2B5EF4-FFF2-40B4-BE49-F238E27FC236}">
                <a16:creationId xmlns:a16="http://schemas.microsoft.com/office/drawing/2014/main" id="{D600D977-25BA-4478-9EC2-90AF70B19F68}"/>
              </a:ext>
            </a:extLst>
          </p:cNvPr>
          <p:cNvSpPr txBox="1">
            <a:spLocks/>
          </p:cNvSpPr>
          <p:nvPr/>
        </p:nvSpPr>
        <p:spPr>
          <a:xfrm>
            <a:off x="692150" y="2749930"/>
            <a:ext cx="10807699" cy="3892918"/>
          </a:xfrm>
          <a:prstGeom prst="rect">
            <a:avLst/>
          </a:prstGeom>
        </p:spPr>
        <p:txBody>
          <a:bodyPr vert="horz" lIns="0" tIns="0" rIns="0" bIns="0" rtlCol="0">
            <a:normAutofit fontScale="92500" lnSpcReduction="10000"/>
          </a:bodyPr>
          <a:lstStyle>
            <a:lvl1pPr marL="127000" indent="-127000" algn="l" defTabSz="914400" rtl="0" eaLnBrk="1" latinLnBrk="0" hangingPunct="1">
              <a:lnSpc>
                <a:spcPct val="117000"/>
              </a:lnSpc>
              <a:spcBef>
                <a:spcPts val="600"/>
              </a:spcBef>
              <a:buClrTx/>
              <a:buFont typeface="Univers Light" panose="020B0403020202020204" pitchFamily="34" charset="0"/>
              <a:buChar char="-"/>
              <a:defRPr sz="1400" kern="1200">
                <a:solidFill>
                  <a:schemeClr val="tx2"/>
                </a:solidFill>
                <a:latin typeface="+mn-lt"/>
                <a:ea typeface="+mn-ea"/>
                <a:cs typeface="+mn-cs"/>
              </a:defRPr>
            </a:lvl1pPr>
            <a:lvl2pPr marL="487363" indent="-130175" algn="l" defTabSz="914400" rtl="0" eaLnBrk="1" latinLnBrk="0" hangingPunct="1">
              <a:lnSpc>
                <a:spcPct val="117000"/>
              </a:lnSpc>
              <a:spcBef>
                <a:spcPts val="600"/>
              </a:spcBef>
              <a:buClrTx/>
              <a:buFont typeface="Univers Light" panose="020B0403020202020204" pitchFamily="34" charset="0"/>
              <a:buChar char="-"/>
              <a:defRPr sz="1200" kern="1200">
                <a:solidFill>
                  <a:schemeClr val="tx2"/>
                </a:solidFill>
                <a:latin typeface="+mn-lt"/>
                <a:ea typeface="+mn-ea"/>
                <a:cs typeface="+mn-cs"/>
              </a:defRPr>
            </a:lvl2pPr>
            <a:lvl3pPr marL="850900" indent="-133350" algn="l" defTabSz="914400" rtl="0" eaLnBrk="1" latinLnBrk="0" hangingPunct="1">
              <a:lnSpc>
                <a:spcPct val="117000"/>
              </a:lnSpc>
              <a:spcBef>
                <a:spcPts val="600"/>
              </a:spcBef>
              <a:buClrTx/>
              <a:buFont typeface="Univers Light" panose="020B0403020202020204" pitchFamily="34" charset="0"/>
              <a:buChar char="-"/>
              <a:defRPr sz="1100" kern="1200">
                <a:solidFill>
                  <a:schemeClr val="tx2"/>
                </a:solidFill>
                <a:latin typeface="+mn-lt"/>
                <a:ea typeface="+mn-ea"/>
                <a:cs typeface="+mn-cs"/>
              </a:defRPr>
            </a:lvl3pPr>
            <a:lvl4pPr marL="1206500" indent="-131763"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4pPr>
            <a:lvl5pPr marL="1570038" indent="-134938"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mj-lt"/>
              <a:buAutoNum type="arabicPeriod"/>
            </a:pPr>
            <a:r>
              <a:rPr lang="en-US" b="1" dirty="0"/>
              <a:t>Raw Data</a:t>
            </a:r>
            <a:r>
              <a:rPr lang="en-US" dirty="0"/>
              <a:t>: The raw data refers to the initial, unprocessed dataset, which, in this case, consists of course ratings. This raw data often contains noise, missing values, or inconsistencies, all of which need to be addressed before it can be analyzed.</a:t>
            </a:r>
          </a:p>
          <a:p>
            <a:pPr marL="342900" indent="-342900" algn="just">
              <a:buFont typeface="+mj-lt"/>
              <a:buAutoNum type="arabicPeriod"/>
            </a:pPr>
            <a:r>
              <a:rPr lang="en-US" b="1" dirty="0"/>
              <a:t>Data Processing</a:t>
            </a:r>
            <a:r>
              <a:rPr lang="en-US" dirty="0"/>
              <a:t>: During this phase, the raw data is cleaned and organized to make it suitable for analysis. Tasks such as handling missing values, removing duplicates, and reshaping the data are performed. For example, Pandas was used to pivot the dataset into a user-item matrix, where each row represents a user and each column represents a course they have rated.</a:t>
            </a:r>
          </a:p>
          <a:p>
            <a:pPr marL="342900" indent="-342900" algn="just">
              <a:buFont typeface="+mj-lt"/>
              <a:buAutoNum type="arabicPeriod"/>
            </a:pPr>
            <a:r>
              <a:rPr lang="en-US" b="1" dirty="0"/>
              <a:t>Cleaned Dataset</a:t>
            </a:r>
            <a:r>
              <a:rPr lang="en-US" dirty="0"/>
              <a:t>: Once the data processing is complete, a cleaned and refined dataset is obtained. This dataset is free of inconsistencies and is structured for analysis. Typically, it consists of rows representing users, columns representing items (courses), and cells populated with ratings or other forms of interaction data.</a:t>
            </a:r>
          </a:p>
          <a:p>
            <a:pPr marL="342900" indent="-342900" algn="just">
              <a:buFont typeface="+mj-lt"/>
              <a:buAutoNum type="arabicPeriod"/>
            </a:pPr>
            <a:r>
              <a:rPr lang="en-US" b="1" dirty="0"/>
              <a:t>Feature Engineering</a:t>
            </a:r>
            <a:r>
              <a:rPr lang="en-US" dirty="0"/>
              <a:t>: Feature engineering focuses on the creation or transformation of features to enhance the performance of machine learning models. In the case of a neural network embedding-based system, user-item interaction embeddings are automatically learned during training. These embeddings capture latent patterns in user preferences and item characteristics without the need for traditional factorization techniques like Non-negative Matrix Factorization (NMF). The learned embeddings enable the system to identify similarities between users and courses, which improves the accuracy of personalized recommendations.</a:t>
            </a:r>
          </a:p>
          <a:p>
            <a:pPr marL="342900" indent="-342900" algn="just">
              <a:buFont typeface="+mj-lt"/>
              <a:buAutoNum type="arabicPeriod"/>
            </a:pPr>
            <a:r>
              <a:rPr lang="en-US" b="1" dirty="0"/>
              <a:t>Features</a:t>
            </a:r>
            <a:r>
              <a:rPr lang="en-US" dirty="0"/>
              <a:t>: Features are the variables or attributes used by the machine learning model to make predictions. In collaborative filtering, these features can include user preferences, course characteristics, or latent factors that represent users and items in a lower-dimensional space. This allows the model to understand similarities between users and courses more effectively, leading to more accurate recommendations.</a:t>
            </a:r>
          </a:p>
        </p:txBody>
      </p:sp>
      <p:sp>
        <p:nvSpPr>
          <p:cNvPr id="10" name="Rectangle: Rounded Corners 9">
            <a:extLst>
              <a:ext uri="{FF2B5EF4-FFF2-40B4-BE49-F238E27FC236}">
                <a16:creationId xmlns:a16="http://schemas.microsoft.com/office/drawing/2014/main" id="{4C08D5B3-96EE-4C43-B764-FD5F333BA434}"/>
              </a:ext>
            </a:extLst>
          </p:cNvPr>
          <p:cNvSpPr/>
          <p:nvPr/>
        </p:nvSpPr>
        <p:spPr>
          <a:xfrm>
            <a:off x="3068170" y="1976691"/>
            <a:ext cx="1600201" cy="632012"/>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PROCESSING</a:t>
            </a:r>
          </a:p>
        </p:txBody>
      </p:sp>
      <p:sp>
        <p:nvSpPr>
          <p:cNvPr id="11" name="Rectangle: Rounded Corners 10">
            <a:extLst>
              <a:ext uri="{FF2B5EF4-FFF2-40B4-BE49-F238E27FC236}">
                <a16:creationId xmlns:a16="http://schemas.microsoft.com/office/drawing/2014/main" id="{AA506213-8DAC-4DE5-A959-ABE0ED6B4802}"/>
              </a:ext>
            </a:extLst>
          </p:cNvPr>
          <p:cNvSpPr/>
          <p:nvPr/>
        </p:nvSpPr>
        <p:spPr>
          <a:xfrm>
            <a:off x="7523630" y="1976691"/>
            <a:ext cx="1600201" cy="632012"/>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FEATURE ENGINEERING</a:t>
            </a:r>
          </a:p>
        </p:txBody>
      </p:sp>
      <p:sp>
        <p:nvSpPr>
          <p:cNvPr id="12" name="Rectangle: Rounded Corners 11">
            <a:extLst>
              <a:ext uri="{FF2B5EF4-FFF2-40B4-BE49-F238E27FC236}">
                <a16:creationId xmlns:a16="http://schemas.microsoft.com/office/drawing/2014/main" id="{7CD03F56-F20F-41FB-841A-77A68608195D}"/>
              </a:ext>
            </a:extLst>
          </p:cNvPr>
          <p:cNvSpPr/>
          <p:nvPr/>
        </p:nvSpPr>
        <p:spPr>
          <a:xfrm>
            <a:off x="5295900" y="1976691"/>
            <a:ext cx="1600201" cy="6320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CLEAN DATASETS</a:t>
            </a:r>
          </a:p>
        </p:txBody>
      </p:sp>
      <p:sp>
        <p:nvSpPr>
          <p:cNvPr id="13" name="Rectangle: Rounded Corners 12">
            <a:extLst>
              <a:ext uri="{FF2B5EF4-FFF2-40B4-BE49-F238E27FC236}">
                <a16:creationId xmlns:a16="http://schemas.microsoft.com/office/drawing/2014/main" id="{5C47B4E8-3651-4789-9130-438440BBBB9D}"/>
              </a:ext>
            </a:extLst>
          </p:cNvPr>
          <p:cNvSpPr/>
          <p:nvPr/>
        </p:nvSpPr>
        <p:spPr>
          <a:xfrm>
            <a:off x="9751359" y="1976689"/>
            <a:ext cx="1600201" cy="6320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FEATURES</a:t>
            </a:r>
          </a:p>
        </p:txBody>
      </p:sp>
      <p:sp>
        <p:nvSpPr>
          <p:cNvPr id="14" name="Rectangle: Rounded Corners 13">
            <a:extLst>
              <a:ext uri="{FF2B5EF4-FFF2-40B4-BE49-F238E27FC236}">
                <a16:creationId xmlns:a16="http://schemas.microsoft.com/office/drawing/2014/main" id="{A2FAF089-0A24-4638-8C62-1DAA9227EE79}"/>
              </a:ext>
            </a:extLst>
          </p:cNvPr>
          <p:cNvSpPr/>
          <p:nvPr/>
        </p:nvSpPr>
        <p:spPr>
          <a:xfrm>
            <a:off x="840440" y="1976689"/>
            <a:ext cx="1600201" cy="6320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a:t>
            </a:r>
          </a:p>
        </p:txBody>
      </p:sp>
      <p:cxnSp>
        <p:nvCxnSpPr>
          <p:cNvPr id="16" name="Straight Arrow Connector 15">
            <a:extLst>
              <a:ext uri="{FF2B5EF4-FFF2-40B4-BE49-F238E27FC236}">
                <a16:creationId xmlns:a16="http://schemas.microsoft.com/office/drawing/2014/main" id="{314A6B90-C50F-44A3-8819-FF9C0B17B1B7}"/>
              </a:ext>
            </a:extLst>
          </p:cNvPr>
          <p:cNvCxnSpPr/>
          <p:nvPr/>
        </p:nvCxnSpPr>
        <p:spPr>
          <a:xfrm>
            <a:off x="2440641" y="2292695"/>
            <a:ext cx="627529" cy="2"/>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4B5689-3F22-483F-A567-B7DED16B5ED8}"/>
              </a:ext>
            </a:extLst>
          </p:cNvPr>
          <p:cNvCxnSpPr>
            <a:cxnSpLocks/>
            <a:endCxn id="12" idx="1"/>
          </p:cNvCxnSpPr>
          <p:nvPr/>
        </p:nvCxnSpPr>
        <p:spPr>
          <a:xfrm>
            <a:off x="4668371" y="2292697"/>
            <a:ext cx="627529"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426215E-3B21-418F-832D-CC2940D5BC80}"/>
              </a:ext>
            </a:extLst>
          </p:cNvPr>
          <p:cNvCxnSpPr>
            <a:cxnSpLocks/>
            <a:stCxn id="12" idx="3"/>
          </p:cNvCxnSpPr>
          <p:nvPr/>
        </p:nvCxnSpPr>
        <p:spPr>
          <a:xfrm>
            <a:off x="6896101" y="2292697"/>
            <a:ext cx="627529"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B5C5282-27BF-4745-9817-D07E6ADB3C78}"/>
              </a:ext>
            </a:extLst>
          </p:cNvPr>
          <p:cNvCxnSpPr>
            <a:cxnSpLocks/>
            <a:endCxn id="13" idx="1"/>
          </p:cNvCxnSpPr>
          <p:nvPr/>
        </p:nvCxnSpPr>
        <p:spPr>
          <a:xfrm flipV="1">
            <a:off x="9123831" y="2292695"/>
            <a:ext cx="627528" cy="2"/>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AB31C2C-47E5-445E-96E1-12D171CE8745}"/>
                  </a:ext>
                </a:extLst>
              </p:cNvPr>
              <p:cNvSpPr txBox="1"/>
              <p:nvPr/>
            </p:nvSpPr>
            <p:spPr>
              <a:xfrm>
                <a:off x="5221540" y="6466709"/>
                <a:ext cx="16745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2"/>
                          </a:solidFill>
                          <a:latin typeface="Cambria Math" panose="02040503050406030204" pitchFamily="18" charset="0"/>
                        </a:rPr>
                        <m:t>𝑅𝑀𝑆𝐸</m:t>
                      </m:r>
                      <m:r>
                        <a:rPr lang="en-US" b="0" i="1" smtClean="0">
                          <a:solidFill>
                            <a:schemeClr val="tx2"/>
                          </a:solidFill>
                          <a:latin typeface="Cambria Math" panose="02040503050406030204" pitchFamily="18" charset="0"/>
                        </a:rPr>
                        <m:t>=0.1534</m:t>
                      </m:r>
                    </m:oMath>
                  </m:oMathPara>
                </a14:m>
                <a:endParaRPr lang="en-US" dirty="0">
                  <a:solidFill>
                    <a:schemeClr val="tx2"/>
                  </a:solidFill>
                </a:endParaRPr>
              </a:p>
            </p:txBody>
          </p:sp>
        </mc:Choice>
        <mc:Fallback xmlns="">
          <p:sp>
            <p:nvSpPr>
              <p:cNvPr id="3" name="TextBox 2">
                <a:extLst>
                  <a:ext uri="{FF2B5EF4-FFF2-40B4-BE49-F238E27FC236}">
                    <a16:creationId xmlns:a16="http://schemas.microsoft.com/office/drawing/2014/main" id="{6AB31C2C-47E5-445E-96E1-12D171CE8745}"/>
                  </a:ext>
                </a:extLst>
              </p:cNvPr>
              <p:cNvSpPr txBox="1">
                <a:spLocks noRot="1" noChangeAspect="1" noMove="1" noResize="1" noEditPoints="1" noAdjustHandles="1" noChangeArrowheads="1" noChangeShapeType="1" noTextEdit="1"/>
              </p:cNvSpPr>
              <p:nvPr/>
            </p:nvSpPr>
            <p:spPr>
              <a:xfrm>
                <a:off x="5221540" y="6466709"/>
                <a:ext cx="1674561" cy="276999"/>
              </a:xfrm>
              <a:prstGeom prst="rect">
                <a:avLst/>
              </a:prstGeom>
              <a:blipFill>
                <a:blip r:embed="rId2"/>
                <a:stretch>
                  <a:fillRect l="-2920" r="-3285" b="-11111"/>
                </a:stretch>
              </a:blipFill>
            </p:spPr>
            <p:txBody>
              <a:bodyPr/>
              <a:lstStyle/>
              <a:p>
                <a:r>
                  <a:rPr lang="en-US">
                    <a:noFill/>
                  </a:rPr>
                  <a:t> </a:t>
                </a:r>
              </a:p>
            </p:txBody>
          </p:sp>
        </mc:Fallback>
      </mc:AlternateContent>
    </p:spTree>
    <p:extLst>
      <p:ext uri="{BB962C8B-B14F-4D97-AF65-F5344CB8AC3E}">
        <p14:creationId xmlns:p14="http://schemas.microsoft.com/office/powerpoint/2010/main" val="3275095664"/>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AA4F1-37A6-4931-B93B-E85CFBCE33BE}"/>
              </a:ext>
            </a:extLst>
          </p:cNvPr>
          <p:cNvSpPr>
            <a:spLocks noGrp="1"/>
          </p:cNvSpPr>
          <p:nvPr>
            <p:ph type="title"/>
          </p:nvPr>
        </p:nvSpPr>
        <p:spPr>
          <a:xfrm>
            <a:off x="692150" y="367036"/>
            <a:ext cx="10807700" cy="443198"/>
          </a:xfrm>
        </p:spPr>
        <p:txBody>
          <a:bodyPr/>
          <a:lstStyle/>
          <a:p>
            <a:r>
              <a:rPr lang="en-US" dirty="0"/>
              <a:t>III. Collaborative Filtering Models: COMPARATIVE</a:t>
            </a:r>
          </a:p>
        </p:txBody>
      </p:sp>
      <p:sp>
        <p:nvSpPr>
          <p:cNvPr id="3" name="Content Placeholder 2">
            <a:extLst>
              <a:ext uri="{FF2B5EF4-FFF2-40B4-BE49-F238E27FC236}">
                <a16:creationId xmlns:a16="http://schemas.microsoft.com/office/drawing/2014/main" id="{398D67FF-B67E-4557-81E7-A36FE80EB6E9}"/>
              </a:ext>
            </a:extLst>
          </p:cNvPr>
          <p:cNvSpPr>
            <a:spLocks noGrp="1"/>
          </p:cNvSpPr>
          <p:nvPr>
            <p:ph idx="1"/>
          </p:nvPr>
        </p:nvSpPr>
        <p:spPr>
          <a:xfrm>
            <a:off x="692150" y="1230922"/>
            <a:ext cx="10807700" cy="1483361"/>
          </a:xfrm>
        </p:spPr>
        <p:txBody>
          <a:bodyPr>
            <a:normAutofit/>
          </a:bodyPr>
          <a:lstStyle/>
          <a:p>
            <a:pPr marL="0" indent="0">
              <a:buNone/>
            </a:pPr>
            <a:r>
              <a:rPr lang="en-US" sz="1800" b="1" dirty="0">
                <a:solidFill>
                  <a:srgbClr val="EB0A1E"/>
                </a:solidFill>
              </a:rPr>
              <a:t>COURSE ENROLLMENT ANALYSIS: UNCOVERING TRENDS IN USER ENGAGEMENT AND INTERACTION </a:t>
            </a:r>
          </a:p>
          <a:p>
            <a:pPr marL="0" indent="0" algn="just">
              <a:buNone/>
            </a:pPr>
            <a:r>
              <a:rPr lang="en-US" dirty="0"/>
              <a:t>Based on the evaluation results, </a:t>
            </a:r>
            <a:r>
              <a:rPr lang="en-US" b="1" dirty="0"/>
              <a:t>the Neural Network Embedding-based recommender system achieved the lowest RMSE</a:t>
            </a:r>
            <a:r>
              <a:rPr lang="en-US" dirty="0"/>
              <a:t> (Root Mean Square Error) value of </a:t>
            </a:r>
            <a:r>
              <a:rPr lang="en-US" b="1" dirty="0"/>
              <a:t>0.1534</a:t>
            </a:r>
            <a:r>
              <a:rPr lang="en-US" dirty="0"/>
              <a:t>, reflecting its superior performance in predicting user-item interactions when compared to the other models.</a:t>
            </a:r>
          </a:p>
        </p:txBody>
      </p:sp>
      <p:sp>
        <p:nvSpPr>
          <p:cNvPr id="7" name="Content Placeholder 2">
            <a:extLst>
              <a:ext uri="{FF2B5EF4-FFF2-40B4-BE49-F238E27FC236}">
                <a16:creationId xmlns:a16="http://schemas.microsoft.com/office/drawing/2014/main" id="{52B44394-A113-464F-B136-0DC71D69D488}"/>
              </a:ext>
            </a:extLst>
          </p:cNvPr>
          <p:cNvSpPr txBox="1">
            <a:spLocks/>
          </p:cNvSpPr>
          <p:nvPr/>
        </p:nvSpPr>
        <p:spPr>
          <a:xfrm>
            <a:off x="692150" y="2714283"/>
            <a:ext cx="5332131" cy="3703934"/>
          </a:xfrm>
          <a:prstGeom prst="rect">
            <a:avLst/>
          </a:prstGeom>
        </p:spPr>
        <p:txBody>
          <a:bodyPr vert="horz" lIns="0" tIns="0" rIns="0" bIns="0" rtlCol="0">
            <a:normAutofit/>
          </a:bodyPr>
          <a:lstStyle>
            <a:lvl1pPr marL="127000" indent="-127000" algn="l" defTabSz="914400" rtl="0" eaLnBrk="1" latinLnBrk="0" hangingPunct="1">
              <a:lnSpc>
                <a:spcPct val="117000"/>
              </a:lnSpc>
              <a:spcBef>
                <a:spcPts val="600"/>
              </a:spcBef>
              <a:buClrTx/>
              <a:buFont typeface="Univers Light" panose="020B0403020202020204" pitchFamily="34" charset="0"/>
              <a:buChar char="-"/>
              <a:defRPr sz="1400" kern="1200">
                <a:solidFill>
                  <a:schemeClr val="tx2"/>
                </a:solidFill>
                <a:latin typeface="+mn-lt"/>
                <a:ea typeface="+mn-ea"/>
                <a:cs typeface="+mn-cs"/>
              </a:defRPr>
            </a:lvl1pPr>
            <a:lvl2pPr marL="487363" indent="-130175" algn="l" defTabSz="914400" rtl="0" eaLnBrk="1" latinLnBrk="0" hangingPunct="1">
              <a:lnSpc>
                <a:spcPct val="117000"/>
              </a:lnSpc>
              <a:spcBef>
                <a:spcPts val="600"/>
              </a:spcBef>
              <a:buClrTx/>
              <a:buFont typeface="Univers Light" panose="020B0403020202020204" pitchFamily="34" charset="0"/>
              <a:buChar char="-"/>
              <a:defRPr sz="1200" kern="1200">
                <a:solidFill>
                  <a:schemeClr val="tx2"/>
                </a:solidFill>
                <a:latin typeface="+mn-lt"/>
                <a:ea typeface="+mn-ea"/>
                <a:cs typeface="+mn-cs"/>
              </a:defRPr>
            </a:lvl2pPr>
            <a:lvl3pPr marL="850900" indent="-133350" algn="l" defTabSz="914400" rtl="0" eaLnBrk="1" latinLnBrk="0" hangingPunct="1">
              <a:lnSpc>
                <a:spcPct val="117000"/>
              </a:lnSpc>
              <a:spcBef>
                <a:spcPts val="600"/>
              </a:spcBef>
              <a:buClrTx/>
              <a:buFont typeface="Univers Light" panose="020B0403020202020204" pitchFamily="34" charset="0"/>
              <a:buChar char="-"/>
              <a:defRPr sz="1100" kern="1200">
                <a:solidFill>
                  <a:schemeClr val="tx2"/>
                </a:solidFill>
                <a:latin typeface="+mn-lt"/>
                <a:ea typeface="+mn-ea"/>
                <a:cs typeface="+mn-cs"/>
              </a:defRPr>
            </a:lvl3pPr>
            <a:lvl4pPr marL="1206500" indent="-131763"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4pPr>
            <a:lvl5pPr marL="1570038" indent="-134938"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a:t>Consequently, it can be concluded that the Neural Network Embedding-based recommender system </a:t>
            </a:r>
            <a:r>
              <a:rPr lang="en-US" b="1" dirty="0"/>
              <a:t>is the most effective collaborative filtering model </a:t>
            </a:r>
            <a:r>
              <a:rPr lang="en-US" dirty="0"/>
              <a:t>for this particular context.</a:t>
            </a:r>
          </a:p>
          <a:p>
            <a:pPr marL="0" indent="0" algn="just">
              <a:buNone/>
            </a:pPr>
            <a:r>
              <a:rPr lang="en-US" dirty="0"/>
              <a:t>Recommender systems based on KNN and NMF achieved a similar RMSE.</a:t>
            </a:r>
          </a:p>
        </p:txBody>
      </p:sp>
      <p:graphicFrame>
        <p:nvGraphicFramePr>
          <p:cNvPr id="8" name="Table 8">
            <a:extLst>
              <a:ext uri="{FF2B5EF4-FFF2-40B4-BE49-F238E27FC236}">
                <a16:creationId xmlns:a16="http://schemas.microsoft.com/office/drawing/2014/main" id="{A8CA68C2-322D-4A2F-A14D-24EB0D37D4FC}"/>
              </a:ext>
            </a:extLst>
          </p:cNvPr>
          <p:cNvGraphicFramePr>
            <a:graphicFrameLocks noGrp="1"/>
          </p:cNvGraphicFramePr>
          <p:nvPr>
            <p:extLst>
              <p:ext uri="{D42A27DB-BD31-4B8C-83A1-F6EECF244321}">
                <p14:modId xmlns:p14="http://schemas.microsoft.com/office/powerpoint/2010/main" val="3048295674"/>
              </p:ext>
            </p:extLst>
          </p:nvPr>
        </p:nvGraphicFramePr>
        <p:xfrm>
          <a:off x="692150" y="4272230"/>
          <a:ext cx="5211109" cy="1483360"/>
        </p:xfrm>
        <a:graphic>
          <a:graphicData uri="http://schemas.openxmlformats.org/drawingml/2006/table">
            <a:tbl>
              <a:tblPr firstRow="1" bandRow="1">
                <a:tableStyleId>{5C22544A-7EE6-4342-B048-85BDC9FD1C3A}</a:tableStyleId>
              </a:tblPr>
              <a:tblGrid>
                <a:gridCol w="3423764">
                  <a:extLst>
                    <a:ext uri="{9D8B030D-6E8A-4147-A177-3AD203B41FA5}">
                      <a16:colId xmlns:a16="http://schemas.microsoft.com/office/drawing/2014/main" val="1190570158"/>
                    </a:ext>
                  </a:extLst>
                </a:gridCol>
                <a:gridCol w="1787345">
                  <a:extLst>
                    <a:ext uri="{9D8B030D-6E8A-4147-A177-3AD203B41FA5}">
                      <a16:colId xmlns:a16="http://schemas.microsoft.com/office/drawing/2014/main" val="1633298126"/>
                    </a:ext>
                  </a:extLst>
                </a:gridCol>
              </a:tblGrid>
              <a:tr h="370840">
                <a:tc>
                  <a:txBody>
                    <a:bodyPr/>
                    <a:lstStyle/>
                    <a:p>
                      <a:r>
                        <a:rPr lang="en-US" sz="1200" dirty="0"/>
                        <a:t>Recommender System (RS)</a:t>
                      </a:r>
                    </a:p>
                  </a:txBody>
                  <a:tcPr anchor="ctr"/>
                </a:tc>
                <a:tc>
                  <a:txBody>
                    <a:bodyPr/>
                    <a:lstStyle/>
                    <a:p>
                      <a:pPr algn="ctr"/>
                      <a:r>
                        <a:rPr lang="en-US" sz="1200" dirty="0"/>
                        <a:t>RMSE</a:t>
                      </a:r>
                    </a:p>
                  </a:txBody>
                  <a:tcPr anchor="ctr"/>
                </a:tc>
                <a:extLst>
                  <a:ext uri="{0D108BD9-81ED-4DB2-BD59-A6C34878D82A}">
                    <a16:rowId xmlns:a16="http://schemas.microsoft.com/office/drawing/2014/main" val="1144869827"/>
                  </a:ext>
                </a:extLst>
              </a:tr>
              <a:tr h="370840">
                <a:tc>
                  <a:txBody>
                    <a:bodyPr/>
                    <a:lstStyle/>
                    <a:p>
                      <a:r>
                        <a:rPr lang="en-US" sz="1200" dirty="0"/>
                        <a:t>KNN-based (RS)</a:t>
                      </a:r>
                    </a:p>
                  </a:txBody>
                  <a:tcPr anchor="ctr"/>
                </a:tc>
                <a:tc>
                  <a:txBody>
                    <a:bodyPr/>
                    <a:lstStyle/>
                    <a:p>
                      <a:pPr algn="ctr"/>
                      <a:r>
                        <a:rPr lang="en-US" sz="1200" dirty="0"/>
                        <a:t>0.2063</a:t>
                      </a:r>
                    </a:p>
                  </a:txBody>
                  <a:tcPr anchor="ctr"/>
                </a:tc>
                <a:extLst>
                  <a:ext uri="{0D108BD9-81ED-4DB2-BD59-A6C34878D82A}">
                    <a16:rowId xmlns:a16="http://schemas.microsoft.com/office/drawing/2014/main" val="1987453265"/>
                  </a:ext>
                </a:extLst>
              </a:tr>
              <a:tr h="370840">
                <a:tc>
                  <a:txBody>
                    <a:bodyPr/>
                    <a:lstStyle/>
                    <a:p>
                      <a:r>
                        <a:rPr lang="en-US" sz="1200" dirty="0"/>
                        <a:t>NMF-based (RS)</a:t>
                      </a:r>
                    </a:p>
                  </a:txBody>
                  <a:tcPr anchor="ctr"/>
                </a:tc>
                <a:tc>
                  <a:txBody>
                    <a:bodyPr/>
                    <a:lstStyle/>
                    <a:p>
                      <a:pPr algn="ctr"/>
                      <a:r>
                        <a:rPr lang="en-US" sz="1200" dirty="0"/>
                        <a:t>0.2048</a:t>
                      </a:r>
                    </a:p>
                  </a:txBody>
                  <a:tcPr anchor="ctr"/>
                </a:tc>
                <a:extLst>
                  <a:ext uri="{0D108BD9-81ED-4DB2-BD59-A6C34878D82A}">
                    <a16:rowId xmlns:a16="http://schemas.microsoft.com/office/drawing/2014/main" val="2856440034"/>
                  </a:ext>
                </a:extLst>
              </a:tr>
              <a:tr h="370840">
                <a:tc>
                  <a:txBody>
                    <a:bodyPr/>
                    <a:lstStyle/>
                    <a:p>
                      <a:r>
                        <a:rPr lang="en-US" sz="1200" dirty="0"/>
                        <a:t>NN Embedding-based (RS)</a:t>
                      </a:r>
                    </a:p>
                  </a:txBody>
                  <a:tcPr anchor="ctr"/>
                </a:tc>
                <a:tc>
                  <a:txBody>
                    <a:bodyPr/>
                    <a:lstStyle/>
                    <a:p>
                      <a:pPr algn="ctr"/>
                      <a:r>
                        <a:rPr lang="en-US" sz="1200" dirty="0"/>
                        <a:t>0.1534</a:t>
                      </a:r>
                    </a:p>
                  </a:txBody>
                  <a:tcPr anchor="ctr"/>
                </a:tc>
                <a:extLst>
                  <a:ext uri="{0D108BD9-81ED-4DB2-BD59-A6C34878D82A}">
                    <a16:rowId xmlns:a16="http://schemas.microsoft.com/office/drawing/2014/main" val="954282102"/>
                  </a:ext>
                </a:extLst>
              </a:tr>
            </a:tbl>
          </a:graphicData>
        </a:graphic>
      </p:graphicFrame>
      <p:pic>
        <p:nvPicPr>
          <p:cNvPr id="10" name="Picture 9">
            <a:extLst>
              <a:ext uri="{FF2B5EF4-FFF2-40B4-BE49-F238E27FC236}">
                <a16:creationId xmlns:a16="http://schemas.microsoft.com/office/drawing/2014/main" id="{6E6B6096-3FCA-40B5-9914-64FC71B75017}"/>
              </a:ext>
            </a:extLst>
          </p:cNvPr>
          <p:cNvPicPr>
            <a:picLocks noChangeAspect="1"/>
          </p:cNvPicPr>
          <p:nvPr/>
        </p:nvPicPr>
        <p:blipFill>
          <a:blip r:embed="rId2"/>
          <a:stretch>
            <a:fillRect/>
          </a:stretch>
        </p:blipFill>
        <p:spPr>
          <a:xfrm>
            <a:off x="6477868" y="2532185"/>
            <a:ext cx="4568395" cy="3569875"/>
          </a:xfrm>
          <a:prstGeom prst="rect">
            <a:avLst/>
          </a:prstGeom>
        </p:spPr>
      </p:pic>
    </p:spTree>
    <p:extLst>
      <p:ext uri="{BB962C8B-B14F-4D97-AF65-F5344CB8AC3E}">
        <p14:creationId xmlns:p14="http://schemas.microsoft.com/office/powerpoint/2010/main" val="1589711704"/>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AC13219-4A7B-4D3F-835F-1725C913A01F}"/>
              </a:ext>
            </a:extLst>
          </p:cNvPr>
          <p:cNvPicPr>
            <a:picLocks noChangeAspect="1"/>
          </p:cNvPicPr>
          <p:nvPr/>
        </p:nvPicPr>
        <p:blipFill rotWithShape="1">
          <a:blip r:embed="rId2">
            <a:grayscl/>
            <a:alphaModFix/>
          </a:blip>
          <a:srcRect l="9565" r="2614"/>
          <a:stretch/>
        </p:blipFill>
        <p:spPr>
          <a:xfrm flipH="1">
            <a:off x="0" y="0"/>
            <a:ext cx="9036425" cy="6858000"/>
          </a:xfrm>
          <a:prstGeom prst="rect">
            <a:avLst/>
          </a:prstGeom>
        </p:spPr>
      </p:pic>
      <p:sp>
        <p:nvSpPr>
          <p:cNvPr id="17" name="Title 2">
            <a:extLst>
              <a:ext uri="{FF2B5EF4-FFF2-40B4-BE49-F238E27FC236}">
                <a16:creationId xmlns:a16="http://schemas.microsoft.com/office/drawing/2014/main" id="{7776B8A2-80C5-4B5F-ACE8-ABB71DC4C45A}"/>
              </a:ext>
            </a:extLst>
          </p:cNvPr>
          <p:cNvSpPr txBox="1">
            <a:spLocks/>
          </p:cNvSpPr>
          <p:nvPr/>
        </p:nvSpPr>
        <p:spPr>
          <a:xfrm>
            <a:off x="6689120" y="2131573"/>
            <a:ext cx="5029200" cy="2594854"/>
          </a:xfrm>
          <a:prstGeom prst="rect">
            <a:avLst/>
          </a:prstGeom>
          <a:solidFill>
            <a:schemeClr val="accent1"/>
          </a:solidFill>
          <a:ln w="38100">
            <a:solidFill>
              <a:schemeClr val="bg1"/>
            </a:solidFill>
          </a:ln>
        </p:spPr>
        <p:txBody>
          <a:bodyPr vert="horz" lIns="360000" tIns="288000" rIns="360000" bIns="288000" rtlCol="0" anchor="ctr" anchorCtr="0">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r>
              <a:rPr lang="en-US" dirty="0"/>
              <a:t>IV. CONCLUSIONS</a:t>
            </a:r>
            <a:endParaRPr lang="en-US" b="0" dirty="0"/>
          </a:p>
        </p:txBody>
      </p:sp>
    </p:spTree>
    <p:extLst>
      <p:ext uri="{BB962C8B-B14F-4D97-AF65-F5344CB8AC3E}">
        <p14:creationId xmlns:p14="http://schemas.microsoft.com/office/powerpoint/2010/main" val="1277837543"/>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AA4F1-37A6-4931-B93B-E85CFBCE33BE}"/>
              </a:ext>
            </a:extLst>
          </p:cNvPr>
          <p:cNvSpPr>
            <a:spLocks noGrp="1"/>
          </p:cNvSpPr>
          <p:nvPr>
            <p:ph type="title"/>
          </p:nvPr>
        </p:nvSpPr>
        <p:spPr>
          <a:xfrm>
            <a:off x="692150" y="454126"/>
            <a:ext cx="10807700" cy="443198"/>
          </a:xfrm>
        </p:spPr>
        <p:txBody>
          <a:bodyPr/>
          <a:lstStyle/>
          <a:p>
            <a:r>
              <a:rPr lang="en-US" dirty="0"/>
              <a:t>IV. CONCLUSION</a:t>
            </a:r>
          </a:p>
        </p:txBody>
      </p:sp>
      <p:sp>
        <p:nvSpPr>
          <p:cNvPr id="4" name="Content Placeholder 2">
            <a:extLst>
              <a:ext uri="{FF2B5EF4-FFF2-40B4-BE49-F238E27FC236}">
                <a16:creationId xmlns:a16="http://schemas.microsoft.com/office/drawing/2014/main" id="{2956D7E7-6857-458B-8B53-58D06EE5ED5F}"/>
              </a:ext>
            </a:extLst>
          </p:cNvPr>
          <p:cNvSpPr txBox="1">
            <a:spLocks/>
          </p:cNvSpPr>
          <p:nvPr/>
        </p:nvSpPr>
        <p:spPr>
          <a:xfrm>
            <a:off x="692150" y="1403667"/>
            <a:ext cx="10807700" cy="3309528"/>
          </a:xfrm>
          <a:prstGeom prst="rect">
            <a:avLst/>
          </a:prstGeom>
        </p:spPr>
        <p:txBody>
          <a:bodyPr vert="horz" lIns="0" tIns="0" rIns="0" bIns="0" rtlCol="0">
            <a:normAutofit/>
          </a:bodyPr>
          <a:lstStyle>
            <a:lvl1pPr marL="127000" indent="-127000" algn="l" defTabSz="914400" rtl="0" eaLnBrk="1" latinLnBrk="0" hangingPunct="1">
              <a:lnSpc>
                <a:spcPct val="117000"/>
              </a:lnSpc>
              <a:spcBef>
                <a:spcPts val="600"/>
              </a:spcBef>
              <a:buClrTx/>
              <a:buFont typeface="Univers Light" panose="020B0403020202020204" pitchFamily="34" charset="0"/>
              <a:buChar char="-"/>
              <a:defRPr sz="1400" kern="1200">
                <a:solidFill>
                  <a:schemeClr val="tx2"/>
                </a:solidFill>
                <a:latin typeface="+mn-lt"/>
                <a:ea typeface="+mn-ea"/>
                <a:cs typeface="+mn-cs"/>
              </a:defRPr>
            </a:lvl1pPr>
            <a:lvl2pPr marL="487363" indent="-130175" algn="l" defTabSz="914400" rtl="0" eaLnBrk="1" latinLnBrk="0" hangingPunct="1">
              <a:lnSpc>
                <a:spcPct val="117000"/>
              </a:lnSpc>
              <a:spcBef>
                <a:spcPts val="600"/>
              </a:spcBef>
              <a:buClrTx/>
              <a:buFont typeface="Univers Light" panose="020B0403020202020204" pitchFamily="34" charset="0"/>
              <a:buChar char="-"/>
              <a:defRPr sz="1200" kern="1200">
                <a:solidFill>
                  <a:schemeClr val="tx2"/>
                </a:solidFill>
                <a:latin typeface="+mn-lt"/>
                <a:ea typeface="+mn-ea"/>
                <a:cs typeface="+mn-cs"/>
              </a:defRPr>
            </a:lvl2pPr>
            <a:lvl3pPr marL="850900" indent="-133350" algn="l" defTabSz="914400" rtl="0" eaLnBrk="1" latinLnBrk="0" hangingPunct="1">
              <a:lnSpc>
                <a:spcPct val="117000"/>
              </a:lnSpc>
              <a:spcBef>
                <a:spcPts val="600"/>
              </a:spcBef>
              <a:buClrTx/>
              <a:buFont typeface="Univers Light" panose="020B0403020202020204" pitchFamily="34" charset="0"/>
              <a:buChar char="-"/>
              <a:defRPr sz="1100" kern="1200">
                <a:solidFill>
                  <a:schemeClr val="tx2"/>
                </a:solidFill>
                <a:latin typeface="+mn-lt"/>
                <a:ea typeface="+mn-ea"/>
                <a:cs typeface="+mn-cs"/>
              </a:defRPr>
            </a:lvl3pPr>
            <a:lvl4pPr marL="1206500" indent="-131763"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4pPr>
            <a:lvl5pPr marL="1570038" indent="-134938"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Univers Light" panose="020B0403020202020204" pitchFamily="34" charset="0"/>
              <a:buNone/>
            </a:pPr>
            <a:r>
              <a:rPr lang="en-US" sz="1800" b="1" dirty="0">
                <a:solidFill>
                  <a:srgbClr val="EB0A1E"/>
                </a:solidFill>
              </a:rPr>
              <a:t>CONCLUSION OF EXPLORATORY DATA ANALYSIS</a:t>
            </a:r>
          </a:p>
          <a:p>
            <a:pPr marL="0" indent="0" algn="just">
              <a:buNone/>
            </a:pPr>
            <a:r>
              <a:rPr lang="en-US" dirty="0"/>
              <a:t>Through the various analyses conducted, several key insights have emerged regarding both course offerings and user engagement on the online learning platform.</a:t>
            </a:r>
          </a:p>
        </p:txBody>
      </p:sp>
      <p:sp>
        <p:nvSpPr>
          <p:cNvPr id="8" name="Content Placeholder 2">
            <a:extLst>
              <a:ext uri="{FF2B5EF4-FFF2-40B4-BE49-F238E27FC236}">
                <a16:creationId xmlns:a16="http://schemas.microsoft.com/office/drawing/2014/main" id="{09F78D08-BE54-4603-A364-2A00B723A68B}"/>
              </a:ext>
            </a:extLst>
          </p:cNvPr>
          <p:cNvSpPr txBox="1">
            <a:spLocks/>
          </p:cNvSpPr>
          <p:nvPr/>
        </p:nvSpPr>
        <p:spPr>
          <a:xfrm>
            <a:off x="706672" y="2378252"/>
            <a:ext cx="4322528" cy="3975484"/>
          </a:xfrm>
          <a:prstGeom prst="rect">
            <a:avLst/>
          </a:prstGeom>
        </p:spPr>
        <p:txBody>
          <a:bodyPr vert="horz" lIns="0" tIns="0" rIns="0" bIns="0" rtlCol="0">
            <a:normAutofit/>
          </a:bodyPr>
          <a:lstStyle>
            <a:lvl1pPr marL="127000" indent="-127000" algn="l" defTabSz="914400" rtl="0" eaLnBrk="1" latinLnBrk="0" hangingPunct="1">
              <a:lnSpc>
                <a:spcPct val="117000"/>
              </a:lnSpc>
              <a:spcBef>
                <a:spcPts val="600"/>
              </a:spcBef>
              <a:buClrTx/>
              <a:buFont typeface="Univers Light" panose="020B0403020202020204" pitchFamily="34" charset="0"/>
              <a:buChar char="-"/>
              <a:defRPr sz="1400" kern="1200">
                <a:solidFill>
                  <a:schemeClr val="tx2"/>
                </a:solidFill>
                <a:latin typeface="+mn-lt"/>
                <a:ea typeface="+mn-ea"/>
                <a:cs typeface="+mn-cs"/>
              </a:defRPr>
            </a:lvl1pPr>
            <a:lvl2pPr marL="487363" indent="-130175" algn="l" defTabSz="914400" rtl="0" eaLnBrk="1" latinLnBrk="0" hangingPunct="1">
              <a:lnSpc>
                <a:spcPct val="117000"/>
              </a:lnSpc>
              <a:spcBef>
                <a:spcPts val="600"/>
              </a:spcBef>
              <a:buClrTx/>
              <a:buFont typeface="Univers Light" panose="020B0403020202020204" pitchFamily="34" charset="0"/>
              <a:buChar char="-"/>
              <a:defRPr sz="1200" kern="1200">
                <a:solidFill>
                  <a:schemeClr val="tx2"/>
                </a:solidFill>
                <a:latin typeface="+mn-lt"/>
                <a:ea typeface="+mn-ea"/>
                <a:cs typeface="+mn-cs"/>
              </a:defRPr>
            </a:lvl2pPr>
            <a:lvl3pPr marL="850900" indent="-133350" algn="l" defTabSz="914400" rtl="0" eaLnBrk="1" latinLnBrk="0" hangingPunct="1">
              <a:lnSpc>
                <a:spcPct val="117000"/>
              </a:lnSpc>
              <a:spcBef>
                <a:spcPts val="600"/>
              </a:spcBef>
              <a:buClrTx/>
              <a:buFont typeface="Univers Light" panose="020B0403020202020204" pitchFamily="34" charset="0"/>
              <a:buChar char="-"/>
              <a:defRPr sz="1100" kern="1200">
                <a:solidFill>
                  <a:schemeClr val="tx2"/>
                </a:solidFill>
                <a:latin typeface="+mn-lt"/>
                <a:ea typeface="+mn-ea"/>
                <a:cs typeface="+mn-cs"/>
              </a:defRPr>
            </a:lvl3pPr>
            <a:lvl4pPr marL="1206500" indent="-131763"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4pPr>
            <a:lvl5pPr marL="1570038" indent="-134938"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a:t>The examination of course genres revealed a broad spectrum of topics, with backend development, machine learning, and databases identified as the most popular areas, based on enrollment numbers. Furthermore, the analysis of user enrollments provided valuable insights into user behavior, indicating that a significant proportion of users completed courses rather than merely auditing them.</a:t>
            </a:r>
          </a:p>
          <a:p>
            <a:pPr marL="0" indent="0" algn="just">
              <a:buNone/>
            </a:pPr>
            <a:r>
              <a:rPr lang="en-US" dirty="0"/>
              <a:t>In addition, </a:t>
            </a:r>
            <a:r>
              <a:rPr lang="en-US" b="1" dirty="0"/>
              <a:t>the review of the top 20 most popular courses highlighted a notable emphasis on data-related subjects</a:t>
            </a:r>
            <a:r>
              <a:rPr lang="en-US" dirty="0"/>
              <a:t>, including courses such as Python for Data Science, Introduction to Data Science, and Big Data 101, reflecting the growing demand for skills in data analysis and machine learning.</a:t>
            </a:r>
          </a:p>
        </p:txBody>
      </p:sp>
      <p:pic>
        <p:nvPicPr>
          <p:cNvPr id="11" name="Picture 10">
            <a:extLst>
              <a:ext uri="{FF2B5EF4-FFF2-40B4-BE49-F238E27FC236}">
                <a16:creationId xmlns:a16="http://schemas.microsoft.com/office/drawing/2014/main" id="{9C944438-63A9-4475-8889-B38442898E92}"/>
              </a:ext>
            </a:extLst>
          </p:cNvPr>
          <p:cNvPicPr>
            <a:picLocks noChangeAspect="1"/>
          </p:cNvPicPr>
          <p:nvPr/>
        </p:nvPicPr>
        <p:blipFill rotWithShape="1">
          <a:blip r:embed="rId2"/>
          <a:srcRect t="14677"/>
          <a:stretch/>
        </p:blipFill>
        <p:spPr>
          <a:xfrm>
            <a:off x="5248179" y="2378252"/>
            <a:ext cx="6266193" cy="2875401"/>
          </a:xfrm>
          <a:prstGeom prst="rect">
            <a:avLst/>
          </a:prstGeom>
        </p:spPr>
      </p:pic>
    </p:spTree>
    <p:extLst>
      <p:ext uri="{BB962C8B-B14F-4D97-AF65-F5344CB8AC3E}">
        <p14:creationId xmlns:p14="http://schemas.microsoft.com/office/powerpoint/2010/main" val="1012796454"/>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24A1-E1A4-498B-B6B1-63050491CF9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1CD8989-DF23-45B1-8798-716D218900E6}"/>
              </a:ext>
            </a:extLst>
          </p:cNvPr>
          <p:cNvSpPr>
            <a:spLocks noGrp="1"/>
          </p:cNvSpPr>
          <p:nvPr>
            <p:ph idx="1"/>
          </p:nvPr>
        </p:nvSpPr>
        <p:spPr>
          <a:xfrm>
            <a:off x="692150" y="1108370"/>
            <a:ext cx="10807700" cy="5500859"/>
          </a:xfrm>
        </p:spPr>
        <p:txBody>
          <a:bodyPr>
            <a:normAutofit/>
          </a:bodyPr>
          <a:lstStyle/>
          <a:p>
            <a:pPr marL="0" indent="0" algn="just">
              <a:buNone/>
            </a:pPr>
            <a:r>
              <a:rPr lang="en-US" dirty="0"/>
              <a:t>At the core of a recommender system are several key components:</a:t>
            </a:r>
          </a:p>
          <a:p>
            <a:pPr marL="342900" indent="-342900" algn="just">
              <a:buFont typeface="+mj-lt"/>
              <a:buAutoNum type="arabicPeriod"/>
            </a:pPr>
            <a:r>
              <a:rPr lang="en-US" dirty="0"/>
              <a:t>Users: The individuals who interact with the system, seeking to enhance their knowledge through various courses</a:t>
            </a:r>
          </a:p>
          <a:p>
            <a:pPr marL="342900" indent="-342900" algn="just">
              <a:buFont typeface="+mj-lt"/>
              <a:buAutoNum type="arabicPeriod"/>
            </a:pPr>
            <a:r>
              <a:rPr lang="en-US" dirty="0"/>
              <a:t>Profile Attributes: These are the features that characterize a user, such as their past learning history, preferred course genres; e.g., data science, machine learning, or programming), and demographic information; e.g., age, education level, or professional background). These attributes help the system understand user preferences and make more accurate recommendations.</a:t>
            </a:r>
          </a:p>
          <a:p>
            <a:pPr marL="342900" indent="-342900" algn="just">
              <a:buFont typeface="+mj-lt"/>
              <a:buAutoNum type="arabicPeriod"/>
            </a:pPr>
            <a:r>
              <a:rPr lang="en-US" dirty="0"/>
              <a:t>Course Ratings: Ratings or feedback given by users to courses after they complete them. These ratings are crucial for learning what works well for different types of learners and refining the model to improve future recommendations. </a:t>
            </a:r>
          </a:p>
          <a:p>
            <a:pPr marL="342900" indent="-342900" algn="just">
              <a:buFont typeface="+mj-lt"/>
              <a:buAutoNum type="arabicPeriod"/>
            </a:pPr>
            <a:r>
              <a:rPr lang="en-US" dirty="0"/>
              <a:t>Learning Model: The underlying model or algorithm that drives the recommendation process. This could be a machine learning model such as collaborative filtering – which finds patterns in user behavior to recommend courses based on similar users; or content-based filtering – which suggests courses similar to those a user has liked in the past based on course attributes.</a:t>
            </a:r>
          </a:p>
          <a:p>
            <a:pPr marL="342900" indent="-342900" algn="just">
              <a:buFont typeface="+mj-lt"/>
              <a:buAutoNum type="arabicPeriod"/>
            </a:pPr>
            <a:r>
              <a:rPr lang="en-US" dirty="0"/>
              <a:t>User Feedback: This refers to the data generated by users through their interactions with the system, such as course ratings, enrollments, and the amount of time spent on different courses. Feedback can also include explicit ratings – like "5 stars" or "thumbs up“ – or implicit signals – like clicks, course completions, or engagement level.</a:t>
            </a:r>
          </a:p>
          <a:p>
            <a:pPr marL="342900" indent="-342900" algn="just">
              <a:buFont typeface="+mj-lt"/>
              <a:buAutoNum type="arabicPeriod"/>
            </a:pPr>
            <a:r>
              <a:rPr lang="en-US" dirty="0"/>
              <a:t>Recommended Courses: The output of the recommender system, which suggests a set of courses that best match a user’s profile and interests. These recommendations are dynamically adjusted based on new user interactions.</a:t>
            </a:r>
          </a:p>
          <a:p>
            <a:pPr marL="342900" indent="-342900" algn="just">
              <a:buFont typeface="+mj-lt"/>
              <a:buAutoNum type="arabicPeriod"/>
            </a:pPr>
            <a:r>
              <a:rPr lang="en-US" dirty="0"/>
              <a:t>Machine Learning System: The computational engine that processes user data, learns from feedback, and generates recommendations. This system uses algorithms such as collaborative filtering, content-based filtering, or hybrid methods to match users with courses they are most likely to find valuable.</a:t>
            </a:r>
          </a:p>
        </p:txBody>
      </p:sp>
    </p:spTree>
    <p:extLst>
      <p:ext uri="{BB962C8B-B14F-4D97-AF65-F5344CB8AC3E}">
        <p14:creationId xmlns:p14="http://schemas.microsoft.com/office/powerpoint/2010/main" val="4196119103"/>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AA4F1-37A6-4931-B93B-E85CFBCE33BE}"/>
              </a:ext>
            </a:extLst>
          </p:cNvPr>
          <p:cNvSpPr>
            <a:spLocks noGrp="1"/>
          </p:cNvSpPr>
          <p:nvPr>
            <p:ph type="title"/>
          </p:nvPr>
        </p:nvSpPr>
        <p:spPr>
          <a:xfrm>
            <a:off x="692150" y="454126"/>
            <a:ext cx="10807700" cy="443198"/>
          </a:xfrm>
        </p:spPr>
        <p:txBody>
          <a:bodyPr/>
          <a:lstStyle/>
          <a:p>
            <a:r>
              <a:rPr lang="en-US" dirty="0"/>
              <a:t>IV. CONCLUSION</a:t>
            </a:r>
          </a:p>
        </p:txBody>
      </p:sp>
      <p:sp>
        <p:nvSpPr>
          <p:cNvPr id="4" name="Content Placeholder 2">
            <a:extLst>
              <a:ext uri="{FF2B5EF4-FFF2-40B4-BE49-F238E27FC236}">
                <a16:creationId xmlns:a16="http://schemas.microsoft.com/office/drawing/2014/main" id="{2956D7E7-6857-458B-8B53-58D06EE5ED5F}"/>
              </a:ext>
            </a:extLst>
          </p:cNvPr>
          <p:cNvSpPr txBox="1">
            <a:spLocks/>
          </p:cNvSpPr>
          <p:nvPr/>
        </p:nvSpPr>
        <p:spPr>
          <a:xfrm>
            <a:off x="692150" y="1363320"/>
            <a:ext cx="10807700" cy="1661993"/>
          </a:xfrm>
          <a:prstGeom prst="rect">
            <a:avLst/>
          </a:prstGeom>
        </p:spPr>
        <p:txBody>
          <a:bodyPr vert="horz" lIns="0" tIns="0" rIns="0" bIns="0" rtlCol="0">
            <a:normAutofit/>
          </a:bodyPr>
          <a:lstStyle>
            <a:lvl1pPr marL="127000" indent="-127000" algn="l" defTabSz="914400" rtl="0" eaLnBrk="1" latinLnBrk="0" hangingPunct="1">
              <a:lnSpc>
                <a:spcPct val="117000"/>
              </a:lnSpc>
              <a:spcBef>
                <a:spcPts val="600"/>
              </a:spcBef>
              <a:buClrTx/>
              <a:buFont typeface="Univers Light" panose="020B0403020202020204" pitchFamily="34" charset="0"/>
              <a:buChar char="-"/>
              <a:defRPr sz="1400" kern="1200">
                <a:solidFill>
                  <a:schemeClr val="tx2"/>
                </a:solidFill>
                <a:latin typeface="+mn-lt"/>
                <a:ea typeface="+mn-ea"/>
                <a:cs typeface="+mn-cs"/>
              </a:defRPr>
            </a:lvl1pPr>
            <a:lvl2pPr marL="487363" indent="-130175" algn="l" defTabSz="914400" rtl="0" eaLnBrk="1" latinLnBrk="0" hangingPunct="1">
              <a:lnSpc>
                <a:spcPct val="117000"/>
              </a:lnSpc>
              <a:spcBef>
                <a:spcPts val="600"/>
              </a:spcBef>
              <a:buClrTx/>
              <a:buFont typeface="Univers Light" panose="020B0403020202020204" pitchFamily="34" charset="0"/>
              <a:buChar char="-"/>
              <a:defRPr sz="1200" kern="1200">
                <a:solidFill>
                  <a:schemeClr val="tx2"/>
                </a:solidFill>
                <a:latin typeface="+mn-lt"/>
                <a:ea typeface="+mn-ea"/>
                <a:cs typeface="+mn-cs"/>
              </a:defRPr>
            </a:lvl2pPr>
            <a:lvl3pPr marL="850900" indent="-133350" algn="l" defTabSz="914400" rtl="0" eaLnBrk="1" latinLnBrk="0" hangingPunct="1">
              <a:lnSpc>
                <a:spcPct val="117000"/>
              </a:lnSpc>
              <a:spcBef>
                <a:spcPts val="600"/>
              </a:spcBef>
              <a:buClrTx/>
              <a:buFont typeface="Univers Light" panose="020B0403020202020204" pitchFamily="34" charset="0"/>
              <a:buChar char="-"/>
              <a:defRPr sz="1100" kern="1200">
                <a:solidFill>
                  <a:schemeClr val="tx2"/>
                </a:solidFill>
                <a:latin typeface="+mn-lt"/>
                <a:ea typeface="+mn-ea"/>
                <a:cs typeface="+mn-cs"/>
              </a:defRPr>
            </a:lvl3pPr>
            <a:lvl4pPr marL="1206500" indent="-131763"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4pPr>
            <a:lvl5pPr marL="1570038" indent="-134938"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Univers Light" panose="020B0403020202020204" pitchFamily="34" charset="0"/>
              <a:buNone/>
            </a:pPr>
            <a:r>
              <a:rPr lang="en-US" sz="1800" b="1" dirty="0">
                <a:solidFill>
                  <a:srgbClr val="EB0A1E"/>
                </a:solidFill>
              </a:rPr>
              <a:t>CONCLUSION OF CONTENT-BASED RECOMMENDER USING USER PROFILES AND COURSE GENRES</a:t>
            </a:r>
          </a:p>
          <a:p>
            <a:pPr marL="0" indent="0" algn="just">
              <a:buFont typeface="Univers Light" panose="020B0403020202020204" pitchFamily="34" charset="0"/>
              <a:buNone/>
            </a:pPr>
            <a:r>
              <a:rPr lang="en-US" dirty="0"/>
              <a:t>The content-based recommender system, leveraging user profiles and course genres, operates by generating course recommendations based on the vectors derived from user profiles and course genres. The process begins with the loading of user profile and course genre data, followed by the extraction of user interests, identification of courses unfamiliar to each user, computation of recommendation scores, and filtering of courses that fall below a predefined threshold.</a:t>
            </a:r>
          </a:p>
        </p:txBody>
      </p:sp>
      <p:pic>
        <p:nvPicPr>
          <p:cNvPr id="5" name="Picture 4">
            <a:extLst>
              <a:ext uri="{FF2B5EF4-FFF2-40B4-BE49-F238E27FC236}">
                <a16:creationId xmlns:a16="http://schemas.microsoft.com/office/drawing/2014/main" id="{4A918574-A457-4791-BCA2-FFAFFE4934BE}"/>
              </a:ext>
            </a:extLst>
          </p:cNvPr>
          <p:cNvPicPr>
            <a:picLocks noChangeAspect="1"/>
          </p:cNvPicPr>
          <p:nvPr/>
        </p:nvPicPr>
        <p:blipFill>
          <a:blip r:embed="rId2"/>
          <a:stretch>
            <a:fillRect/>
          </a:stretch>
        </p:blipFill>
        <p:spPr>
          <a:xfrm>
            <a:off x="5246030" y="2899295"/>
            <a:ext cx="2606404" cy="2855041"/>
          </a:xfrm>
          <a:prstGeom prst="rect">
            <a:avLst/>
          </a:prstGeom>
        </p:spPr>
      </p:pic>
      <p:pic>
        <p:nvPicPr>
          <p:cNvPr id="6" name="Picture 5">
            <a:extLst>
              <a:ext uri="{FF2B5EF4-FFF2-40B4-BE49-F238E27FC236}">
                <a16:creationId xmlns:a16="http://schemas.microsoft.com/office/drawing/2014/main" id="{19DD8292-0E44-439E-ACA3-2B011D40DB22}"/>
              </a:ext>
            </a:extLst>
          </p:cNvPr>
          <p:cNvPicPr>
            <a:picLocks noChangeAspect="1"/>
          </p:cNvPicPr>
          <p:nvPr/>
        </p:nvPicPr>
        <p:blipFill>
          <a:blip r:embed="rId3"/>
          <a:stretch>
            <a:fillRect/>
          </a:stretch>
        </p:blipFill>
        <p:spPr>
          <a:xfrm>
            <a:off x="8782795" y="2909560"/>
            <a:ext cx="2700715" cy="2632125"/>
          </a:xfrm>
          <a:prstGeom prst="rect">
            <a:avLst/>
          </a:prstGeom>
        </p:spPr>
      </p:pic>
      <p:sp>
        <p:nvSpPr>
          <p:cNvPr id="7" name="Arrow: Right 6">
            <a:extLst>
              <a:ext uri="{FF2B5EF4-FFF2-40B4-BE49-F238E27FC236}">
                <a16:creationId xmlns:a16="http://schemas.microsoft.com/office/drawing/2014/main" id="{B73925BA-6D58-4A4E-89FC-FC296C397F7C}"/>
              </a:ext>
            </a:extLst>
          </p:cNvPr>
          <p:cNvSpPr/>
          <p:nvPr/>
        </p:nvSpPr>
        <p:spPr>
          <a:xfrm>
            <a:off x="8057434" y="4066342"/>
            <a:ext cx="520361" cy="499762"/>
          </a:xfrm>
          <a:prstGeom prst="rightArrow">
            <a:avLst/>
          </a:prstGeom>
          <a:solidFill>
            <a:srgbClr val="EB0A1E"/>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8E75D082-F1BD-4FAF-83B5-87160FB479F7}"/>
              </a:ext>
            </a:extLst>
          </p:cNvPr>
          <p:cNvSpPr txBox="1">
            <a:spLocks/>
          </p:cNvSpPr>
          <p:nvPr/>
        </p:nvSpPr>
        <p:spPr>
          <a:xfrm>
            <a:off x="692150" y="2791053"/>
            <a:ext cx="4348880" cy="3309528"/>
          </a:xfrm>
          <a:prstGeom prst="rect">
            <a:avLst/>
          </a:prstGeom>
        </p:spPr>
        <p:txBody>
          <a:bodyPr vert="horz" lIns="0" tIns="0" rIns="0" bIns="0" rtlCol="0">
            <a:normAutofit/>
          </a:bodyPr>
          <a:lstStyle>
            <a:lvl1pPr marL="127000" indent="-127000" algn="l" defTabSz="914400" rtl="0" eaLnBrk="1" latinLnBrk="0" hangingPunct="1">
              <a:lnSpc>
                <a:spcPct val="117000"/>
              </a:lnSpc>
              <a:spcBef>
                <a:spcPts val="600"/>
              </a:spcBef>
              <a:buClrTx/>
              <a:buFont typeface="Univers Light" panose="020B0403020202020204" pitchFamily="34" charset="0"/>
              <a:buChar char="-"/>
              <a:defRPr sz="1400" kern="1200">
                <a:solidFill>
                  <a:schemeClr val="tx2"/>
                </a:solidFill>
                <a:latin typeface="+mn-lt"/>
                <a:ea typeface="+mn-ea"/>
                <a:cs typeface="+mn-cs"/>
              </a:defRPr>
            </a:lvl1pPr>
            <a:lvl2pPr marL="487363" indent="-130175" algn="l" defTabSz="914400" rtl="0" eaLnBrk="1" latinLnBrk="0" hangingPunct="1">
              <a:lnSpc>
                <a:spcPct val="117000"/>
              </a:lnSpc>
              <a:spcBef>
                <a:spcPts val="600"/>
              </a:spcBef>
              <a:buClrTx/>
              <a:buFont typeface="Univers Light" panose="020B0403020202020204" pitchFamily="34" charset="0"/>
              <a:buChar char="-"/>
              <a:defRPr sz="1200" kern="1200">
                <a:solidFill>
                  <a:schemeClr val="tx2"/>
                </a:solidFill>
                <a:latin typeface="+mn-lt"/>
                <a:ea typeface="+mn-ea"/>
                <a:cs typeface="+mn-cs"/>
              </a:defRPr>
            </a:lvl2pPr>
            <a:lvl3pPr marL="850900" indent="-133350" algn="l" defTabSz="914400" rtl="0" eaLnBrk="1" latinLnBrk="0" hangingPunct="1">
              <a:lnSpc>
                <a:spcPct val="117000"/>
              </a:lnSpc>
              <a:spcBef>
                <a:spcPts val="600"/>
              </a:spcBef>
              <a:buClrTx/>
              <a:buFont typeface="Univers Light" panose="020B0403020202020204" pitchFamily="34" charset="0"/>
              <a:buChar char="-"/>
              <a:defRPr sz="1100" kern="1200">
                <a:solidFill>
                  <a:schemeClr val="tx2"/>
                </a:solidFill>
                <a:latin typeface="+mn-lt"/>
                <a:ea typeface="+mn-ea"/>
                <a:cs typeface="+mn-cs"/>
              </a:defRPr>
            </a:lvl3pPr>
            <a:lvl4pPr marL="1206500" indent="-131763"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4pPr>
            <a:lvl5pPr marL="1570038" indent="-134938"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Univers Light" panose="020B0403020202020204" pitchFamily="34" charset="0"/>
              <a:buNone/>
            </a:pPr>
            <a:r>
              <a:rPr lang="en-US" dirty="0"/>
              <a:t>Once the recommendation scores are calculated for all test users, the system’s performance is assessed. This evaluation involves calculating the average number of courses recommended per user, as well as identifying the top 10 most frequently recommended courses across the user base.</a:t>
            </a:r>
          </a:p>
          <a:p>
            <a:pPr marL="0" indent="0" algn="just">
              <a:buFont typeface="Univers Light" panose="020B0403020202020204" pitchFamily="34" charset="0"/>
              <a:buNone/>
            </a:pPr>
            <a:r>
              <a:rPr lang="en-US" b="1" dirty="0"/>
              <a:t>On average, 61.82 courses are recommended to each user</a:t>
            </a:r>
            <a:r>
              <a:rPr lang="en-US" dirty="0"/>
              <a:t>, reflecting a considerable volume of suggestions. Among the most frequently recommended courses are "TA0106EN," "GPXX0IBEN," and others, highlighting their popularity within the set of recommended courses.</a:t>
            </a:r>
          </a:p>
        </p:txBody>
      </p:sp>
    </p:spTree>
    <p:extLst>
      <p:ext uri="{BB962C8B-B14F-4D97-AF65-F5344CB8AC3E}">
        <p14:creationId xmlns:p14="http://schemas.microsoft.com/office/powerpoint/2010/main" val="97389705"/>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89FF71E-4800-42D8-B345-38633A58872D}"/>
              </a:ext>
            </a:extLst>
          </p:cNvPr>
          <p:cNvPicPr>
            <a:picLocks noChangeAspect="1"/>
          </p:cNvPicPr>
          <p:nvPr/>
        </p:nvPicPr>
        <p:blipFill>
          <a:blip r:embed="rId2"/>
          <a:stretch>
            <a:fillRect/>
          </a:stretch>
        </p:blipFill>
        <p:spPr>
          <a:xfrm>
            <a:off x="8582847" y="3481078"/>
            <a:ext cx="2700715" cy="2632125"/>
          </a:xfrm>
          <a:prstGeom prst="rect">
            <a:avLst/>
          </a:prstGeom>
        </p:spPr>
      </p:pic>
      <p:sp>
        <p:nvSpPr>
          <p:cNvPr id="2" name="Title 1">
            <a:extLst>
              <a:ext uri="{FF2B5EF4-FFF2-40B4-BE49-F238E27FC236}">
                <a16:creationId xmlns:a16="http://schemas.microsoft.com/office/drawing/2014/main" id="{AE4AA4F1-37A6-4931-B93B-E85CFBCE33BE}"/>
              </a:ext>
            </a:extLst>
          </p:cNvPr>
          <p:cNvSpPr>
            <a:spLocks noGrp="1"/>
          </p:cNvSpPr>
          <p:nvPr>
            <p:ph type="title"/>
          </p:nvPr>
        </p:nvSpPr>
        <p:spPr>
          <a:xfrm>
            <a:off x="692150" y="454126"/>
            <a:ext cx="10807700" cy="443198"/>
          </a:xfrm>
        </p:spPr>
        <p:txBody>
          <a:bodyPr/>
          <a:lstStyle/>
          <a:p>
            <a:r>
              <a:rPr lang="en-US" dirty="0"/>
              <a:t>IV. CONCLUSION</a:t>
            </a:r>
          </a:p>
        </p:txBody>
      </p:sp>
      <p:sp>
        <p:nvSpPr>
          <p:cNvPr id="4" name="Content Placeholder 2">
            <a:extLst>
              <a:ext uri="{FF2B5EF4-FFF2-40B4-BE49-F238E27FC236}">
                <a16:creationId xmlns:a16="http://schemas.microsoft.com/office/drawing/2014/main" id="{2956D7E7-6857-458B-8B53-58D06EE5ED5F}"/>
              </a:ext>
            </a:extLst>
          </p:cNvPr>
          <p:cNvSpPr txBox="1">
            <a:spLocks/>
          </p:cNvSpPr>
          <p:nvPr/>
        </p:nvSpPr>
        <p:spPr>
          <a:xfrm>
            <a:off x="692150" y="1349871"/>
            <a:ext cx="10807700" cy="3309528"/>
          </a:xfrm>
          <a:prstGeom prst="rect">
            <a:avLst/>
          </a:prstGeom>
        </p:spPr>
        <p:txBody>
          <a:bodyPr vert="horz" lIns="0" tIns="0" rIns="0" bIns="0" rtlCol="0">
            <a:normAutofit/>
          </a:bodyPr>
          <a:lstStyle>
            <a:lvl1pPr marL="127000" indent="-127000" algn="l" defTabSz="914400" rtl="0" eaLnBrk="1" latinLnBrk="0" hangingPunct="1">
              <a:lnSpc>
                <a:spcPct val="117000"/>
              </a:lnSpc>
              <a:spcBef>
                <a:spcPts val="600"/>
              </a:spcBef>
              <a:buClrTx/>
              <a:buFont typeface="Univers Light" panose="020B0403020202020204" pitchFamily="34" charset="0"/>
              <a:buChar char="-"/>
              <a:defRPr sz="1400" kern="1200">
                <a:solidFill>
                  <a:schemeClr val="tx2"/>
                </a:solidFill>
                <a:latin typeface="+mn-lt"/>
                <a:ea typeface="+mn-ea"/>
                <a:cs typeface="+mn-cs"/>
              </a:defRPr>
            </a:lvl1pPr>
            <a:lvl2pPr marL="487363" indent="-130175" algn="l" defTabSz="914400" rtl="0" eaLnBrk="1" latinLnBrk="0" hangingPunct="1">
              <a:lnSpc>
                <a:spcPct val="117000"/>
              </a:lnSpc>
              <a:spcBef>
                <a:spcPts val="600"/>
              </a:spcBef>
              <a:buClrTx/>
              <a:buFont typeface="Univers Light" panose="020B0403020202020204" pitchFamily="34" charset="0"/>
              <a:buChar char="-"/>
              <a:defRPr sz="1200" kern="1200">
                <a:solidFill>
                  <a:schemeClr val="tx2"/>
                </a:solidFill>
                <a:latin typeface="+mn-lt"/>
                <a:ea typeface="+mn-ea"/>
                <a:cs typeface="+mn-cs"/>
              </a:defRPr>
            </a:lvl2pPr>
            <a:lvl3pPr marL="850900" indent="-133350" algn="l" defTabSz="914400" rtl="0" eaLnBrk="1" latinLnBrk="0" hangingPunct="1">
              <a:lnSpc>
                <a:spcPct val="117000"/>
              </a:lnSpc>
              <a:spcBef>
                <a:spcPts val="600"/>
              </a:spcBef>
              <a:buClrTx/>
              <a:buFont typeface="Univers Light" panose="020B0403020202020204" pitchFamily="34" charset="0"/>
              <a:buChar char="-"/>
              <a:defRPr sz="1100" kern="1200">
                <a:solidFill>
                  <a:schemeClr val="tx2"/>
                </a:solidFill>
                <a:latin typeface="+mn-lt"/>
                <a:ea typeface="+mn-ea"/>
                <a:cs typeface="+mn-cs"/>
              </a:defRPr>
            </a:lvl3pPr>
            <a:lvl4pPr marL="1206500" indent="-131763"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4pPr>
            <a:lvl5pPr marL="1570038" indent="-134938"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Univers Light" panose="020B0403020202020204" pitchFamily="34" charset="0"/>
              <a:buNone/>
            </a:pPr>
            <a:r>
              <a:rPr lang="en-US" sz="1800" b="1" dirty="0">
                <a:solidFill>
                  <a:srgbClr val="EB0A1E"/>
                </a:solidFill>
              </a:rPr>
              <a:t>CONCLUSION OF CONTENT-BASED RECOMMENDER SYSTEM USING COURSE SIMILARITY</a:t>
            </a:r>
          </a:p>
          <a:p>
            <a:pPr marL="0" indent="0" algn="just">
              <a:buFont typeface="Univers Light" panose="020B0403020202020204" pitchFamily="34" charset="0"/>
              <a:buNone/>
            </a:pPr>
            <a:r>
              <a:rPr lang="en-US" dirty="0"/>
              <a:t>The content-based recommender system utilizing course similarity was successfully implemented and evaluated. </a:t>
            </a:r>
            <a:r>
              <a:rPr lang="en-US" b="1" dirty="0"/>
              <a:t>A similarity threshold of 0.60 was employed </a:t>
            </a:r>
            <a:r>
              <a:rPr lang="en-US" dirty="0"/>
              <a:t>to recommend courses based on users' interests and their prior course selections. By analyzing course content and calculating similarity scores, the system provides personalized recommendations that align with individual user preferences.</a:t>
            </a:r>
          </a:p>
          <a:p>
            <a:pPr marL="0" indent="0" algn="just">
              <a:buFont typeface="Univers Light" panose="020B0403020202020204" pitchFamily="34" charset="0"/>
              <a:buNone/>
            </a:pPr>
            <a:r>
              <a:rPr lang="en-US" dirty="0"/>
              <a:t>The evaluation yielded valuable insights, such as the average number of new courses recommended per user and the most frequently suggested courses. These results demonstrate the system's effectiveness in delivering relevant and engaging content. Additionally, the findings offer valuable direction for potential optimizations and enhancements aimed at improving the system's performance in future versions.</a:t>
            </a:r>
          </a:p>
        </p:txBody>
      </p:sp>
      <p:pic>
        <p:nvPicPr>
          <p:cNvPr id="5" name="Picture 4">
            <a:extLst>
              <a:ext uri="{FF2B5EF4-FFF2-40B4-BE49-F238E27FC236}">
                <a16:creationId xmlns:a16="http://schemas.microsoft.com/office/drawing/2014/main" id="{A47B16D9-08AF-4DF8-A104-A96C50BAD379}"/>
              </a:ext>
            </a:extLst>
          </p:cNvPr>
          <p:cNvPicPr>
            <a:picLocks noChangeAspect="1"/>
          </p:cNvPicPr>
          <p:nvPr/>
        </p:nvPicPr>
        <p:blipFill rotWithShape="1">
          <a:blip r:embed="rId3"/>
          <a:srcRect b="9970"/>
          <a:stretch/>
        </p:blipFill>
        <p:spPr>
          <a:xfrm>
            <a:off x="1802118" y="3481078"/>
            <a:ext cx="5831405" cy="2632125"/>
          </a:xfrm>
          <a:prstGeom prst="rect">
            <a:avLst/>
          </a:prstGeom>
        </p:spPr>
      </p:pic>
      <p:pic>
        <p:nvPicPr>
          <p:cNvPr id="7" name="Picture 6">
            <a:extLst>
              <a:ext uri="{FF2B5EF4-FFF2-40B4-BE49-F238E27FC236}">
                <a16:creationId xmlns:a16="http://schemas.microsoft.com/office/drawing/2014/main" id="{D3D94B08-A3FF-497B-9FC8-74A31460953E}"/>
              </a:ext>
            </a:extLst>
          </p:cNvPr>
          <p:cNvPicPr>
            <a:picLocks noChangeAspect="1"/>
          </p:cNvPicPr>
          <p:nvPr/>
        </p:nvPicPr>
        <p:blipFill>
          <a:blip r:embed="rId4"/>
          <a:stretch>
            <a:fillRect/>
          </a:stretch>
        </p:blipFill>
        <p:spPr>
          <a:xfrm>
            <a:off x="8462816" y="3481079"/>
            <a:ext cx="2940778" cy="2632125"/>
          </a:xfrm>
          <a:prstGeom prst="rect">
            <a:avLst/>
          </a:prstGeom>
        </p:spPr>
      </p:pic>
      <p:sp>
        <p:nvSpPr>
          <p:cNvPr id="10" name="Arrow: Right 9">
            <a:extLst>
              <a:ext uri="{FF2B5EF4-FFF2-40B4-BE49-F238E27FC236}">
                <a16:creationId xmlns:a16="http://schemas.microsoft.com/office/drawing/2014/main" id="{EE356326-285D-4C4E-ABB0-D6CB6A3F9225}"/>
              </a:ext>
            </a:extLst>
          </p:cNvPr>
          <p:cNvSpPr/>
          <p:nvPr/>
        </p:nvSpPr>
        <p:spPr>
          <a:xfrm>
            <a:off x="7787989" y="4547260"/>
            <a:ext cx="520361" cy="499762"/>
          </a:xfrm>
          <a:prstGeom prst="rightArrow">
            <a:avLst/>
          </a:prstGeom>
          <a:solidFill>
            <a:srgbClr val="EB0A1E"/>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8540020"/>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AA4F1-37A6-4931-B93B-E85CFBCE33BE}"/>
              </a:ext>
            </a:extLst>
          </p:cNvPr>
          <p:cNvSpPr>
            <a:spLocks noGrp="1"/>
          </p:cNvSpPr>
          <p:nvPr>
            <p:ph type="title"/>
          </p:nvPr>
        </p:nvSpPr>
        <p:spPr>
          <a:xfrm>
            <a:off x="692150" y="454126"/>
            <a:ext cx="10807700" cy="443198"/>
          </a:xfrm>
        </p:spPr>
        <p:txBody>
          <a:bodyPr/>
          <a:lstStyle/>
          <a:p>
            <a:r>
              <a:rPr lang="en-US" dirty="0"/>
              <a:t>IV. CONCLUSION</a:t>
            </a:r>
          </a:p>
        </p:txBody>
      </p:sp>
      <p:sp>
        <p:nvSpPr>
          <p:cNvPr id="4" name="Content Placeholder 2">
            <a:extLst>
              <a:ext uri="{FF2B5EF4-FFF2-40B4-BE49-F238E27FC236}">
                <a16:creationId xmlns:a16="http://schemas.microsoft.com/office/drawing/2014/main" id="{2956D7E7-6857-458B-8B53-58D06EE5ED5F}"/>
              </a:ext>
            </a:extLst>
          </p:cNvPr>
          <p:cNvSpPr txBox="1">
            <a:spLocks/>
          </p:cNvSpPr>
          <p:nvPr/>
        </p:nvSpPr>
        <p:spPr>
          <a:xfrm>
            <a:off x="692150" y="1343148"/>
            <a:ext cx="10807700" cy="1366897"/>
          </a:xfrm>
          <a:prstGeom prst="rect">
            <a:avLst/>
          </a:prstGeom>
        </p:spPr>
        <p:txBody>
          <a:bodyPr vert="horz" lIns="0" tIns="0" rIns="0" bIns="0" rtlCol="0">
            <a:normAutofit/>
          </a:bodyPr>
          <a:lstStyle>
            <a:lvl1pPr marL="127000" indent="-127000" algn="l" defTabSz="914400" rtl="0" eaLnBrk="1" latinLnBrk="0" hangingPunct="1">
              <a:lnSpc>
                <a:spcPct val="117000"/>
              </a:lnSpc>
              <a:spcBef>
                <a:spcPts val="600"/>
              </a:spcBef>
              <a:buClrTx/>
              <a:buFont typeface="Univers Light" panose="020B0403020202020204" pitchFamily="34" charset="0"/>
              <a:buChar char="-"/>
              <a:defRPr sz="1400" kern="1200">
                <a:solidFill>
                  <a:schemeClr val="tx2"/>
                </a:solidFill>
                <a:latin typeface="+mn-lt"/>
                <a:ea typeface="+mn-ea"/>
                <a:cs typeface="+mn-cs"/>
              </a:defRPr>
            </a:lvl1pPr>
            <a:lvl2pPr marL="487363" indent="-130175" algn="l" defTabSz="914400" rtl="0" eaLnBrk="1" latinLnBrk="0" hangingPunct="1">
              <a:lnSpc>
                <a:spcPct val="117000"/>
              </a:lnSpc>
              <a:spcBef>
                <a:spcPts val="600"/>
              </a:spcBef>
              <a:buClrTx/>
              <a:buFont typeface="Univers Light" panose="020B0403020202020204" pitchFamily="34" charset="0"/>
              <a:buChar char="-"/>
              <a:defRPr sz="1200" kern="1200">
                <a:solidFill>
                  <a:schemeClr val="tx2"/>
                </a:solidFill>
                <a:latin typeface="+mn-lt"/>
                <a:ea typeface="+mn-ea"/>
                <a:cs typeface="+mn-cs"/>
              </a:defRPr>
            </a:lvl2pPr>
            <a:lvl3pPr marL="850900" indent="-133350" algn="l" defTabSz="914400" rtl="0" eaLnBrk="1" latinLnBrk="0" hangingPunct="1">
              <a:lnSpc>
                <a:spcPct val="117000"/>
              </a:lnSpc>
              <a:spcBef>
                <a:spcPts val="600"/>
              </a:spcBef>
              <a:buClrTx/>
              <a:buFont typeface="Univers Light" panose="020B0403020202020204" pitchFamily="34" charset="0"/>
              <a:buChar char="-"/>
              <a:defRPr sz="1100" kern="1200">
                <a:solidFill>
                  <a:schemeClr val="tx2"/>
                </a:solidFill>
                <a:latin typeface="+mn-lt"/>
                <a:ea typeface="+mn-ea"/>
                <a:cs typeface="+mn-cs"/>
              </a:defRPr>
            </a:lvl3pPr>
            <a:lvl4pPr marL="1206500" indent="-131763"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4pPr>
            <a:lvl5pPr marL="1570038" indent="-134938"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Univers Light" panose="020B0403020202020204" pitchFamily="34" charset="0"/>
              <a:buNone/>
            </a:pPr>
            <a:r>
              <a:rPr lang="en-US" sz="1800" b="1" dirty="0">
                <a:solidFill>
                  <a:srgbClr val="EB0A1E"/>
                </a:solidFill>
              </a:rPr>
              <a:t>CONCLUSION OF CLUSTERING-BASED RECOMMENDER SYSTEM</a:t>
            </a:r>
          </a:p>
          <a:p>
            <a:pPr marL="0" indent="0" algn="just">
              <a:buFont typeface="Univers Light" panose="020B0403020202020204" pitchFamily="34" charset="0"/>
              <a:buNone/>
            </a:pPr>
            <a:r>
              <a:rPr lang="en-US" dirty="0"/>
              <a:t>The clustering-based course recommender system has shown strong performance in effectively grouping users based on their preferences and recommending relevant courses. </a:t>
            </a:r>
            <a:r>
              <a:rPr lang="en-US" b="1" dirty="0"/>
              <a:t>By optimizing critical hyperparameters, such as the number of clusters and the selection of PCA components, the system successfully captures user interests while minimizing information loss.</a:t>
            </a:r>
          </a:p>
        </p:txBody>
      </p:sp>
      <p:pic>
        <p:nvPicPr>
          <p:cNvPr id="6" name="Picture 5">
            <a:extLst>
              <a:ext uri="{FF2B5EF4-FFF2-40B4-BE49-F238E27FC236}">
                <a16:creationId xmlns:a16="http://schemas.microsoft.com/office/drawing/2014/main" id="{3C99D81D-175F-4C61-9CA9-79215CA93C80}"/>
              </a:ext>
            </a:extLst>
          </p:cNvPr>
          <p:cNvPicPr>
            <a:picLocks noChangeAspect="1"/>
          </p:cNvPicPr>
          <p:nvPr/>
        </p:nvPicPr>
        <p:blipFill>
          <a:blip r:embed="rId2"/>
          <a:stretch>
            <a:fillRect/>
          </a:stretch>
        </p:blipFill>
        <p:spPr>
          <a:xfrm>
            <a:off x="8593367" y="2605247"/>
            <a:ext cx="2906483" cy="2649272"/>
          </a:xfrm>
          <a:prstGeom prst="rect">
            <a:avLst/>
          </a:prstGeom>
        </p:spPr>
      </p:pic>
      <p:pic>
        <p:nvPicPr>
          <p:cNvPr id="8" name="Picture 7">
            <a:extLst>
              <a:ext uri="{FF2B5EF4-FFF2-40B4-BE49-F238E27FC236}">
                <a16:creationId xmlns:a16="http://schemas.microsoft.com/office/drawing/2014/main" id="{269AB15B-B05D-4207-96A6-A56D0CCA533A}"/>
              </a:ext>
            </a:extLst>
          </p:cNvPr>
          <p:cNvPicPr>
            <a:picLocks noChangeAspect="1"/>
          </p:cNvPicPr>
          <p:nvPr/>
        </p:nvPicPr>
        <p:blipFill>
          <a:blip r:embed="rId3"/>
          <a:stretch>
            <a:fillRect/>
          </a:stretch>
        </p:blipFill>
        <p:spPr>
          <a:xfrm>
            <a:off x="5342395" y="2605247"/>
            <a:ext cx="2469225" cy="2846467"/>
          </a:xfrm>
          <a:prstGeom prst="rect">
            <a:avLst/>
          </a:prstGeom>
        </p:spPr>
      </p:pic>
      <p:sp>
        <p:nvSpPr>
          <p:cNvPr id="9" name="Arrow: Right 8">
            <a:extLst>
              <a:ext uri="{FF2B5EF4-FFF2-40B4-BE49-F238E27FC236}">
                <a16:creationId xmlns:a16="http://schemas.microsoft.com/office/drawing/2014/main" id="{04BC3494-428B-4D80-9BA4-FC7180AAB63D}"/>
              </a:ext>
            </a:extLst>
          </p:cNvPr>
          <p:cNvSpPr/>
          <p:nvPr/>
        </p:nvSpPr>
        <p:spPr>
          <a:xfrm>
            <a:off x="7942313" y="3778599"/>
            <a:ext cx="520361" cy="499762"/>
          </a:xfrm>
          <a:prstGeom prst="rightArrow">
            <a:avLst/>
          </a:prstGeom>
          <a:solidFill>
            <a:srgbClr val="EB0A1E"/>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402F312-2EA7-4871-BBED-97C5110D6227}"/>
              </a:ext>
            </a:extLst>
          </p:cNvPr>
          <p:cNvSpPr txBox="1"/>
          <p:nvPr/>
        </p:nvSpPr>
        <p:spPr>
          <a:xfrm>
            <a:off x="596750" y="2522963"/>
            <a:ext cx="4528143" cy="2246769"/>
          </a:xfrm>
          <a:prstGeom prst="rect">
            <a:avLst/>
          </a:prstGeom>
          <a:noFill/>
        </p:spPr>
        <p:txBody>
          <a:bodyPr wrap="square">
            <a:spAutoFit/>
          </a:bodyPr>
          <a:lstStyle/>
          <a:p>
            <a:pPr marL="0" indent="0" algn="just">
              <a:buFont typeface="Univers Light" panose="020B0403020202020204" pitchFamily="34" charset="0"/>
              <a:buNone/>
            </a:pPr>
            <a:r>
              <a:rPr lang="en-US" sz="1400" dirty="0"/>
              <a:t>Through thorough evaluation, it was found that </a:t>
            </a:r>
            <a:r>
              <a:rPr lang="en-US" sz="1400" b="1" dirty="0"/>
              <a:t>the system recommends an average of 36.587 new or previously unseen courses per user</a:t>
            </a:r>
            <a:r>
              <a:rPr lang="en-US" sz="1400" dirty="0"/>
              <a:t>, highlighting its capacity to provide diverse recommendations. </a:t>
            </a:r>
          </a:p>
          <a:p>
            <a:pPr marL="0" indent="0" algn="just">
              <a:buFont typeface="Univers Light" panose="020B0403020202020204" pitchFamily="34" charset="0"/>
              <a:buNone/>
            </a:pPr>
            <a:r>
              <a:rPr lang="en-US" sz="1400" dirty="0"/>
              <a:t>Furthermore, the identification of frequently recommended courses, including "WA0101EN," "DB0101EN," and "DS0301EN," provides valuable insights into user preferences and underscores the system's ability to highlight popular courses across various clusters.</a:t>
            </a:r>
          </a:p>
        </p:txBody>
      </p:sp>
    </p:spTree>
    <p:extLst>
      <p:ext uri="{BB962C8B-B14F-4D97-AF65-F5344CB8AC3E}">
        <p14:creationId xmlns:p14="http://schemas.microsoft.com/office/powerpoint/2010/main" val="3293413835"/>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AA4F1-37A6-4931-B93B-E85CFBCE33BE}"/>
              </a:ext>
            </a:extLst>
          </p:cNvPr>
          <p:cNvSpPr>
            <a:spLocks noGrp="1"/>
          </p:cNvSpPr>
          <p:nvPr>
            <p:ph type="title"/>
          </p:nvPr>
        </p:nvSpPr>
        <p:spPr>
          <a:xfrm>
            <a:off x="692150" y="454126"/>
            <a:ext cx="10807700" cy="443198"/>
          </a:xfrm>
        </p:spPr>
        <p:txBody>
          <a:bodyPr/>
          <a:lstStyle/>
          <a:p>
            <a:r>
              <a:rPr lang="en-US" dirty="0"/>
              <a:t>IV. CONCLUSION</a:t>
            </a:r>
          </a:p>
        </p:txBody>
      </p:sp>
      <p:sp>
        <p:nvSpPr>
          <p:cNvPr id="4" name="Content Placeholder 2">
            <a:extLst>
              <a:ext uri="{FF2B5EF4-FFF2-40B4-BE49-F238E27FC236}">
                <a16:creationId xmlns:a16="http://schemas.microsoft.com/office/drawing/2014/main" id="{2956D7E7-6857-458B-8B53-58D06EE5ED5F}"/>
              </a:ext>
            </a:extLst>
          </p:cNvPr>
          <p:cNvSpPr txBox="1">
            <a:spLocks/>
          </p:cNvSpPr>
          <p:nvPr/>
        </p:nvSpPr>
        <p:spPr>
          <a:xfrm>
            <a:off x="692150" y="1349872"/>
            <a:ext cx="10807700" cy="3309528"/>
          </a:xfrm>
          <a:prstGeom prst="rect">
            <a:avLst/>
          </a:prstGeom>
        </p:spPr>
        <p:txBody>
          <a:bodyPr vert="horz" lIns="0" tIns="0" rIns="0" bIns="0" rtlCol="0">
            <a:normAutofit/>
          </a:bodyPr>
          <a:lstStyle>
            <a:lvl1pPr marL="127000" indent="-127000" algn="l" defTabSz="914400" rtl="0" eaLnBrk="1" latinLnBrk="0" hangingPunct="1">
              <a:lnSpc>
                <a:spcPct val="117000"/>
              </a:lnSpc>
              <a:spcBef>
                <a:spcPts val="600"/>
              </a:spcBef>
              <a:buClrTx/>
              <a:buFont typeface="Univers Light" panose="020B0403020202020204" pitchFamily="34" charset="0"/>
              <a:buChar char="-"/>
              <a:defRPr sz="1400" kern="1200">
                <a:solidFill>
                  <a:schemeClr val="tx2"/>
                </a:solidFill>
                <a:latin typeface="+mn-lt"/>
                <a:ea typeface="+mn-ea"/>
                <a:cs typeface="+mn-cs"/>
              </a:defRPr>
            </a:lvl1pPr>
            <a:lvl2pPr marL="487363" indent="-130175" algn="l" defTabSz="914400" rtl="0" eaLnBrk="1" latinLnBrk="0" hangingPunct="1">
              <a:lnSpc>
                <a:spcPct val="117000"/>
              </a:lnSpc>
              <a:spcBef>
                <a:spcPts val="600"/>
              </a:spcBef>
              <a:buClrTx/>
              <a:buFont typeface="Univers Light" panose="020B0403020202020204" pitchFamily="34" charset="0"/>
              <a:buChar char="-"/>
              <a:defRPr sz="1200" kern="1200">
                <a:solidFill>
                  <a:schemeClr val="tx2"/>
                </a:solidFill>
                <a:latin typeface="+mn-lt"/>
                <a:ea typeface="+mn-ea"/>
                <a:cs typeface="+mn-cs"/>
              </a:defRPr>
            </a:lvl2pPr>
            <a:lvl3pPr marL="850900" indent="-133350" algn="l" defTabSz="914400" rtl="0" eaLnBrk="1" latinLnBrk="0" hangingPunct="1">
              <a:lnSpc>
                <a:spcPct val="117000"/>
              </a:lnSpc>
              <a:spcBef>
                <a:spcPts val="600"/>
              </a:spcBef>
              <a:buClrTx/>
              <a:buFont typeface="Univers Light" panose="020B0403020202020204" pitchFamily="34" charset="0"/>
              <a:buChar char="-"/>
              <a:defRPr sz="1100" kern="1200">
                <a:solidFill>
                  <a:schemeClr val="tx2"/>
                </a:solidFill>
                <a:latin typeface="+mn-lt"/>
                <a:ea typeface="+mn-ea"/>
                <a:cs typeface="+mn-cs"/>
              </a:defRPr>
            </a:lvl3pPr>
            <a:lvl4pPr marL="1206500" indent="-131763"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4pPr>
            <a:lvl5pPr marL="1570038" indent="-134938"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Univers Light" panose="020B0403020202020204" pitchFamily="34" charset="0"/>
              <a:buNone/>
            </a:pPr>
            <a:r>
              <a:rPr lang="en-US" sz="1800" b="1" dirty="0">
                <a:solidFill>
                  <a:srgbClr val="EB0A1E"/>
                </a:solidFill>
              </a:rPr>
              <a:t>CONCLUSION OF PERFORMANCE OF THREE COLLABORATIVE FILTERING MODELS: KNN-BASED, NMF-BASED, AND NEURAL NETWORK EMBEDDING-BASED RECOMMENDER SYSTEMS</a:t>
            </a:r>
          </a:p>
          <a:p>
            <a:pPr marL="0" indent="0" algn="just">
              <a:buFont typeface="Univers Light" panose="020B0403020202020204" pitchFamily="34" charset="0"/>
              <a:buNone/>
            </a:pPr>
            <a:r>
              <a:rPr lang="en-US" dirty="0"/>
              <a:t>The comparative analysis of the KNN-based, NMF-based, and Neural Network Embedding-based collaborative filtering methods has provided key insights. It was observed that both the </a:t>
            </a:r>
            <a:r>
              <a:rPr lang="en-US" b="1" dirty="0"/>
              <a:t>KNN-based and NMF-based systems tend to produce higher RMSE values compared to the Neural Network Embedding method</a:t>
            </a:r>
            <a:r>
              <a:rPr lang="en-US" dirty="0"/>
              <a:t>. </a:t>
            </a:r>
            <a:r>
              <a:rPr lang="en-US" b="1" dirty="0"/>
              <a:t>This indicates that the Neural Network Embedding approach is more effective at identifying latent patterns in user-item interaction data</a:t>
            </a:r>
            <a:r>
              <a:rPr lang="en-US" dirty="0"/>
              <a:t>, leading to enhanced prediction accuracy.</a:t>
            </a:r>
          </a:p>
          <a:p>
            <a:pPr marL="0" indent="0" algn="just">
              <a:buFont typeface="Univers Light" panose="020B0403020202020204" pitchFamily="34" charset="0"/>
              <a:buNone/>
            </a:pPr>
            <a:r>
              <a:rPr lang="en-US" dirty="0"/>
              <a:t>The advantage of the Neural Network Embedding method lies in its capacity to capture complex, nonlinear relationships between users and items, allowing for the detection of subtle preferences. </a:t>
            </a:r>
            <a:r>
              <a:rPr lang="en-US" b="1" dirty="0"/>
              <a:t>However, despite its higher accuracy, this method often requires greater computational resources and longer training times due to its more complex architecture.</a:t>
            </a:r>
          </a:p>
          <a:p>
            <a:pPr marL="0" indent="0" algn="just">
              <a:buFont typeface="Univers Light" panose="020B0403020202020204" pitchFamily="34" charset="0"/>
              <a:buNone/>
            </a:pPr>
            <a:r>
              <a:rPr lang="en-US" dirty="0"/>
              <a:t>Therefore, the selection of the optimal collaborative filtering technique should be based on the specific needs of the system, balancing the trade-off between predictive performance and resource efficiency.</a:t>
            </a:r>
          </a:p>
        </p:txBody>
      </p:sp>
      <p:graphicFrame>
        <p:nvGraphicFramePr>
          <p:cNvPr id="5" name="Table 8">
            <a:extLst>
              <a:ext uri="{FF2B5EF4-FFF2-40B4-BE49-F238E27FC236}">
                <a16:creationId xmlns:a16="http://schemas.microsoft.com/office/drawing/2014/main" id="{6922EBE2-7E48-49BD-8C0A-5AE618BC6206}"/>
              </a:ext>
            </a:extLst>
          </p:cNvPr>
          <p:cNvGraphicFramePr>
            <a:graphicFrameLocks noGrp="1"/>
          </p:cNvGraphicFramePr>
          <p:nvPr>
            <p:extLst>
              <p:ext uri="{D42A27DB-BD31-4B8C-83A1-F6EECF244321}">
                <p14:modId xmlns:p14="http://schemas.microsoft.com/office/powerpoint/2010/main" val="1537953639"/>
              </p:ext>
            </p:extLst>
          </p:nvPr>
        </p:nvGraphicFramePr>
        <p:xfrm>
          <a:off x="3490445" y="4777766"/>
          <a:ext cx="5211109" cy="1483360"/>
        </p:xfrm>
        <a:graphic>
          <a:graphicData uri="http://schemas.openxmlformats.org/drawingml/2006/table">
            <a:tbl>
              <a:tblPr firstRow="1" bandRow="1">
                <a:tableStyleId>{5C22544A-7EE6-4342-B048-85BDC9FD1C3A}</a:tableStyleId>
              </a:tblPr>
              <a:tblGrid>
                <a:gridCol w="3423764">
                  <a:extLst>
                    <a:ext uri="{9D8B030D-6E8A-4147-A177-3AD203B41FA5}">
                      <a16:colId xmlns:a16="http://schemas.microsoft.com/office/drawing/2014/main" val="1190570158"/>
                    </a:ext>
                  </a:extLst>
                </a:gridCol>
                <a:gridCol w="1787345">
                  <a:extLst>
                    <a:ext uri="{9D8B030D-6E8A-4147-A177-3AD203B41FA5}">
                      <a16:colId xmlns:a16="http://schemas.microsoft.com/office/drawing/2014/main" val="1633298126"/>
                    </a:ext>
                  </a:extLst>
                </a:gridCol>
              </a:tblGrid>
              <a:tr h="370840">
                <a:tc>
                  <a:txBody>
                    <a:bodyPr/>
                    <a:lstStyle/>
                    <a:p>
                      <a:r>
                        <a:rPr lang="en-US" sz="1200" b="1" dirty="0"/>
                        <a:t>Recommender System (RS)</a:t>
                      </a:r>
                    </a:p>
                  </a:txBody>
                  <a:tcPr anchor="ctr"/>
                </a:tc>
                <a:tc>
                  <a:txBody>
                    <a:bodyPr/>
                    <a:lstStyle/>
                    <a:p>
                      <a:pPr algn="ctr"/>
                      <a:r>
                        <a:rPr lang="en-US" sz="1200" b="1" dirty="0"/>
                        <a:t>RMSE</a:t>
                      </a:r>
                    </a:p>
                  </a:txBody>
                  <a:tcPr anchor="ctr"/>
                </a:tc>
                <a:extLst>
                  <a:ext uri="{0D108BD9-81ED-4DB2-BD59-A6C34878D82A}">
                    <a16:rowId xmlns:a16="http://schemas.microsoft.com/office/drawing/2014/main" val="1144869827"/>
                  </a:ext>
                </a:extLst>
              </a:tr>
              <a:tr h="370840">
                <a:tc>
                  <a:txBody>
                    <a:bodyPr/>
                    <a:lstStyle/>
                    <a:p>
                      <a:r>
                        <a:rPr lang="en-US" sz="1200" dirty="0"/>
                        <a:t>KNN-based (RS)</a:t>
                      </a:r>
                    </a:p>
                  </a:txBody>
                  <a:tcPr anchor="ctr"/>
                </a:tc>
                <a:tc>
                  <a:txBody>
                    <a:bodyPr/>
                    <a:lstStyle/>
                    <a:p>
                      <a:pPr algn="ctr"/>
                      <a:r>
                        <a:rPr lang="en-US" sz="1200" dirty="0"/>
                        <a:t>0.2063</a:t>
                      </a:r>
                    </a:p>
                  </a:txBody>
                  <a:tcPr anchor="ctr"/>
                </a:tc>
                <a:extLst>
                  <a:ext uri="{0D108BD9-81ED-4DB2-BD59-A6C34878D82A}">
                    <a16:rowId xmlns:a16="http://schemas.microsoft.com/office/drawing/2014/main" val="1987453265"/>
                  </a:ext>
                </a:extLst>
              </a:tr>
              <a:tr h="370840">
                <a:tc>
                  <a:txBody>
                    <a:bodyPr/>
                    <a:lstStyle/>
                    <a:p>
                      <a:r>
                        <a:rPr lang="en-US" sz="1200" dirty="0"/>
                        <a:t>NMF-based (RS)</a:t>
                      </a:r>
                    </a:p>
                  </a:txBody>
                  <a:tcPr anchor="ctr"/>
                </a:tc>
                <a:tc>
                  <a:txBody>
                    <a:bodyPr/>
                    <a:lstStyle/>
                    <a:p>
                      <a:pPr algn="ctr"/>
                      <a:r>
                        <a:rPr lang="en-US" sz="1200" dirty="0"/>
                        <a:t>0.2048</a:t>
                      </a:r>
                    </a:p>
                  </a:txBody>
                  <a:tcPr anchor="ctr"/>
                </a:tc>
                <a:extLst>
                  <a:ext uri="{0D108BD9-81ED-4DB2-BD59-A6C34878D82A}">
                    <a16:rowId xmlns:a16="http://schemas.microsoft.com/office/drawing/2014/main" val="2856440034"/>
                  </a:ext>
                </a:extLst>
              </a:tr>
              <a:tr h="370840">
                <a:tc>
                  <a:txBody>
                    <a:bodyPr/>
                    <a:lstStyle/>
                    <a:p>
                      <a:r>
                        <a:rPr lang="en-US" sz="1200" b="1" dirty="0"/>
                        <a:t>NN Embedding-based (RS)</a:t>
                      </a:r>
                    </a:p>
                  </a:txBody>
                  <a:tcPr anchor="ctr"/>
                </a:tc>
                <a:tc>
                  <a:txBody>
                    <a:bodyPr/>
                    <a:lstStyle/>
                    <a:p>
                      <a:pPr algn="ctr"/>
                      <a:r>
                        <a:rPr lang="en-US" sz="1200" b="1" dirty="0"/>
                        <a:t>0.1534</a:t>
                      </a:r>
                    </a:p>
                  </a:txBody>
                  <a:tcPr anchor="ctr"/>
                </a:tc>
                <a:extLst>
                  <a:ext uri="{0D108BD9-81ED-4DB2-BD59-A6C34878D82A}">
                    <a16:rowId xmlns:a16="http://schemas.microsoft.com/office/drawing/2014/main" val="954282102"/>
                  </a:ext>
                </a:extLst>
              </a:tr>
            </a:tbl>
          </a:graphicData>
        </a:graphic>
      </p:graphicFrame>
    </p:spTree>
    <p:extLst>
      <p:ext uri="{BB962C8B-B14F-4D97-AF65-F5344CB8AC3E}">
        <p14:creationId xmlns:p14="http://schemas.microsoft.com/office/powerpoint/2010/main" val="3461969712"/>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510448C-D062-475C-88B9-39F51B0C5ED0}"/>
              </a:ext>
            </a:extLst>
          </p:cNvPr>
          <p:cNvPicPr>
            <a:picLocks noChangeAspect="1"/>
          </p:cNvPicPr>
          <p:nvPr/>
        </p:nvPicPr>
        <p:blipFill rotWithShape="1">
          <a:blip r:embed="rId2">
            <a:grayscl/>
          </a:blip>
          <a:srcRect l="9565" r="2614"/>
          <a:stretch/>
        </p:blipFill>
        <p:spPr>
          <a:xfrm flipH="1">
            <a:off x="0" y="0"/>
            <a:ext cx="9036425" cy="6858000"/>
          </a:xfrm>
          <a:prstGeom prst="rect">
            <a:avLst/>
          </a:prstGeom>
        </p:spPr>
      </p:pic>
      <p:sp>
        <p:nvSpPr>
          <p:cNvPr id="22" name="Title 2">
            <a:extLst>
              <a:ext uri="{FF2B5EF4-FFF2-40B4-BE49-F238E27FC236}">
                <a16:creationId xmlns:a16="http://schemas.microsoft.com/office/drawing/2014/main" id="{59BF30CD-1012-4382-B4A3-EA40BF1B7023}"/>
              </a:ext>
            </a:extLst>
          </p:cNvPr>
          <p:cNvSpPr txBox="1">
            <a:spLocks/>
          </p:cNvSpPr>
          <p:nvPr/>
        </p:nvSpPr>
        <p:spPr>
          <a:xfrm>
            <a:off x="6689120" y="2131573"/>
            <a:ext cx="5029200" cy="2594854"/>
          </a:xfrm>
          <a:prstGeom prst="rect">
            <a:avLst/>
          </a:prstGeom>
          <a:solidFill>
            <a:schemeClr val="accent1"/>
          </a:solidFill>
          <a:ln w="38100">
            <a:solidFill>
              <a:schemeClr val="bg1"/>
            </a:solidFill>
          </a:ln>
        </p:spPr>
        <p:txBody>
          <a:bodyPr vert="horz" lIns="360000" tIns="288000" rIns="360000" bIns="288000" rtlCol="0" anchor="ctr" anchorCtr="0">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r>
              <a:rPr lang="en-US" dirty="0">
                <a:effectLst>
                  <a:outerShdw blurRad="38100" dist="38100" dir="2700000" algn="tl">
                    <a:srgbClr val="000000">
                      <a:alpha val="43137"/>
                    </a:srgbClr>
                  </a:outerShdw>
                </a:effectLst>
              </a:rPr>
              <a:t>I. EXPLORATORY DATA ANALYSIS (EDA)</a:t>
            </a:r>
          </a:p>
        </p:txBody>
      </p:sp>
    </p:spTree>
    <p:extLst>
      <p:ext uri="{BB962C8B-B14F-4D97-AF65-F5344CB8AC3E}">
        <p14:creationId xmlns:p14="http://schemas.microsoft.com/office/powerpoint/2010/main" val="1642886426"/>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26A8AB-FDB9-4806-B28D-FBC8ABFA2FDC}"/>
              </a:ext>
            </a:extLst>
          </p:cNvPr>
          <p:cNvPicPr>
            <a:picLocks noChangeAspect="1"/>
          </p:cNvPicPr>
          <p:nvPr/>
        </p:nvPicPr>
        <p:blipFill rotWithShape="1">
          <a:blip r:embed="rId2">
            <a:grayscl/>
          </a:blip>
          <a:srcRect l="50404" t="-1" r="2614" b="53530"/>
          <a:stretch/>
        </p:blipFill>
        <p:spPr>
          <a:xfrm flipH="1">
            <a:off x="0" y="1835522"/>
            <a:ext cx="4834218" cy="3186953"/>
          </a:xfrm>
          <a:prstGeom prst="rect">
            <a:avLst/>
          </a:prstGeom>
        </p:spPr>
      </p:pic>
      <p:sp>
        <p:nvSpPr>
          <p:cNvPr id="2" name="Title 1">
            <a:extLst>
              <a:ext uri="{FF2B5EF4-FFF2-40B4-BE49-F238E27FC236}">
                <a16:creationId xmlns:a16="http://schemas.microsoft.com/office/drawing/2014/main" id="{D7534766-E86A-4D23-A6E9-2A93A39E9E5B}"/>
              </a:ext>
            </a:extLst>
          </p:cNvPr>
          <p:cNvSpPr>
            <a:spLocks noGrp="1"/>
          </p:cNvSpPr>
          <p:nvPr>
            <p:ph type="title"/>
          </p:nvPr>
        </p:nvSpPr>
        <p:spPr>
          <a:xfrm>
            <a:off x="5801244" y="2985799"/>
            <a:ext cx="5688707" cy="886397"/>
          </a:xfrm>
        </p:spPr>
        <p:txBody>
          <a:bodyPr/>
          <a:lstStyle/>
          <a:p>
            <a:r>
              <a:rPr lang="en-US" dirty="0"/>
              <a:t>EXPLORATORY DATA ANALYSIS (EDA)</a:t>
            </a:r>
          </a:p>
        </p:txBody>
      </p:sp>
      <p:sp>
        <p:nvSpPr>
          <p:cNvPr id="4" name="Text Placeholder 3">
            <a:extLst>
              <a:ext uri="{FF2B5EF4-FFF2-40B4-BE49-F238E27FC236}">
                <a16:creationId xmlns:a16="http://schemas.microsoft.com/office/drawing/2014/main" id="{8EA849B7-81ED-4C2A-A4D0-1C5D9BA66B89}"/>
              </a:ext>
            </a:extLst>
          </p:cNvPr>
          <p:cNvSpPr>
            <a:spLocks noGrp="1"/>
          </p:cNvSpPr>
          <p:nvPr>
            <p:ph type="body" sz="quarter" idx="21"/>
          </p:nvPr>
        </p:nvSpPr>
        <p:spPr>
          <a:xfrm>
            <a:off x="1923836" y="2838067"/>
            <a:ext cx="2391681" cy="1181862"/>
          </a:xfrm>
        </p:spPr>
        <p:txBody>
          <a:bodyPr/>
          <a:lstStyle/>
          <a:p>
            <a:r>
              <a:rPr lang="en-US" sz="8000" dirty="0"/>
              <a:t>LAB 1</a:t>
            </a:r>
          </a:p>
        </p:txBody>
      </p:sp>
    </p:spTree>
    <p:extLst>
      <p:ext uri="{BB962C8B-B14F-4D97-AF65-F5344CB8AC3E}">
        <p14:creationId xmlns:p14="http://schemas.microsoft.com/office/powerpoint/2010/main" val="2604689710"/>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AA4F1-37A6-4931-B93B-E85CFBCE33BE}"/>
              </a:ext>
            </a:extLst>
          </p:cNvPr>
          <p:cNvSpPr>
            <a:spLocks noGrp="1"/>
          </p:cNvSpPr>
          <p:nvPr>
            <p:ph type="title"/>
          </p:nvPr>
        </p:nvSpPr>
        <p:spPr>
          <a:xfrm>
            <a:off x="692150" y="367036"/>
            <a:ext cx="10807700" cy="443198"/>
          </a:xfrm>
        </p:spPr>
        <p:txBody>
          <a:bodyPr/>
          <a:lstStyle/>
          <a:p>
            <a:r>
              <a:rPr lang="en-US" dirty="0"/>
              <a:t>I. EXPLORATORY DATA ANALYSIS (EDA)</a:t>
            </a:r>
          </a:p>
        </p:txBody>
      </p:sp>
      <p:sp>
        <p:nvSpPr>
          <p:cNvPr id="3" name="Content Placeholder 2">
            <a:extLst>
              <a:ext uri="{FF2B5EF4-FFF2-40B4-BE49-F238E27FC236}">
                <a16:creationId xmlns:a16="http://schemas.microsoft.com/office/drawing/2014/main" id="{398D67FF-B67E-4557-81E7-A36FE80EB6E9}"/>
              </a:ext>
            </a:extLst>
          </p:cNvPr>
          <p:cNvSpPr>
            <a:spLocks noGrp="1"/>
          </p:cNvSpPr>
          <p:nvPr>
            <p:ph idx="1"/>
          </p:nvPr>
        </p:nvSpPr>
        <p:spPr>
          <a:xfrm>
            <a:off x="692150" y="1230923"/>
            <a:ext cx="10807700" cy="1283678"/>
          </a:xfrm>
        </p:spPr>
        <p:txBody>
          <a:bodyPr/>
          <a:lstStyle/>
          <a:p>
            <a:pPr marL="0" indent="0">
              <a:buNone/>
            </a:pPr>
            <a:r>
              <a:rPr lang="en-US" sz="1800" b="1" dirty="0">
                <a:solidFill>
                  <a:srgbClr val="EB0A1E"/>
                </a:solidFill>
              </a:rPr>
              <a:t>1. ANALYZING COURSE TITLES: IDENTIFYING KEY IT SKILLS VIA WORDCLOUD VISUALIZATION</a:t>
            </a:r>
          </a:p>
          <a:p>
            <a:pPr marL="0" indent="0" algn="just">
              <a:buNone/>
            </a:pPr>
            <a:r>
              <a:rPr lang="en-US" dirty="0"/>
              <a:t>In this exploratory analysis, a </a:t>
            </a:r>
            <a:r>
              <a:rPr lang="en-US" b="1" dirty="0" err="1"/>
              <a:t>WordCloud</a:t>
            </a:r>
            <a:r>
              <a:rPr lang="en-US" b="1" dirty="0"/>
              <a:t> is used to highlight the most frequent terms</a:t>
            </a:r>
            <a:r>
              <a:rPr lang="en-US" dirty="0"/>
              <a:t> found in a collection of online course titles. </a:t>
            </a:r>
          </a:p>
        </p:txBody>
      </p:sp>
      <p:pic>
        <p:nvPicPr>
          <p:cNvPr id="5" name="Picture 4">
            <a:extLst>
              <a:ext uri="{FF2B5EF4-FFF2-40B4-BE49-F238E27FC236}">
                <a16:creationId xmlns:a16="http://schemas.microsoft.com/office/drawing/2014/main" id="{2DDD7734-456B-4B87-B4A9-F48508E78EDD}"/>
              </a:ext>
            </a:extLst>
          </p:cNvPr>
          <p:cNvPicPr>
            <a:picLocks noChangeAspect="1"/>
          </p:cNvPicPr>
          <p:nvPr/>
        </p:nvPicPr>
        <p:blipFill>
          <a:blip r:embed="rId2">
            <a:grayscl/>
          </a:blip>
          <a:stretch>
            <a:fillRect/>
          </a:stretch>
        </p:blipFill>
        <p:spPr>
          <a:xfrm>
            <a:off x="4553425" y="2154862"/>
            <a:ext cx="6628913" cy="3354619"/>
          </a:xfrm>
          <a:prstGeom prst="rect">
            <a:avLst/>
          </a:prstGeom>
        </p:spPr>
      </p:pic>
      <p:sp>
        <p:nvSpPr>
          <p:cNvPr id="6" name="Content Placeholder 2">
            <a:extLst>
              <a:ext uri="{FF2B5EF4-FFF2-40B4-BE49-F238E27FC236}">
                <a16:creationId xmlns:a16="http://schemas.microsoft.com/office/drawing/2014/main" id="{EB25EB0F-3703-4EA7-83E9-47F6FEBBDFC0}"/>
              </a:ext>
            </a:extLst>
          </p:cNvPr>
          <p:cNvSpPr txBox="1">
            <a:spLocks/>
          </p:cNvSpPr>
          <p:nvPr/>
        </p:nvSpPr>
        <p:spPr>
          <a:xfrm>
            <a:off x="692149" y="1949303"/>
            <a:ext cx="3543765" cy="4474232"/>
          </a:xfrm>
          <a:prstGeom prst="rect">
            <a:avLst/>
          </a:prstGeom>
        </p:spPr>
        <p:txBody>
          <a:bodyPr vert="horz" lIns="0" tIns="0" rIns="0" bIns="0" rtlCol="0">
            <a:normAutofit/>
          </a:bodyPr>
          <a:lstStyle>
            <a:lvl1pPr marL="127000" indent="-127000" algn="l" defTabSz="914400" rtl="0" eaLnBrk="1" latinLnBrk="0" hangingPunct="1">
              <a:lnSpc>
                <a:spcPct val="117000"/>
              </a:lnSpc>
              <a:spcBef>
                <a:spcPts val="600"/>
              </a:spcBef>
              <a:buClrTx/>
              <a:buFont typeface="Univers Light" panose="020B0403020202020204" pitchFamily="34" charset="0"/>
              <a:buChar char="-"/>
              <a:defRPr sz="1400" kern="1200">
                <a:solidFill>
                  <a:schemeClr val="tx2"/>
                </a:solidFill>
                <a:latin typeface="+mn-lt"/>
                <a:ea typeface="+mn-ea"/>
                <a:cs typeface="+mn-cs"/>
              </a:defRPr>
            </a:lvl1pPr>
            <a:lvl2pPr marL="487363" indent="-130175" algn="l" defTabSz="914400" rtl="0" eaLnBrk="1" latinLnBrk="0" hangingPunct="1">
              <a:lnSpc>
                <a:spcPct val="117000"/>
              </a:lnSpc>
              <a:spcBef>
                <a:spcPts val="600"/>
              </a:spcBef>
              <a:buClrTx/>
              <a:buFont typeface="Univers Light" panose="020B0403020202020204" pitchFamily="34" charset="0"/>
              <a:buChar char="-"/>
              <a:defRPr sz="1200" kern="1200">
                <a:solidFill>
                  <a:schemeClr val="tx2"/>
                </a:solidFill>
                <a:latin typeface="+mn-lt"/>
                <a:ea typeface="+mn-ea"/>
                <a:cs typeface="+mn-cs"/>
              </a:defRPr>
            </a:lvl2pPr>
            <a:lvl3pPr marL="850900" indent="-133350" algn="l" defTabSz="914400" rtl="0" eaLnBrk="1" latinLnBrk="0" hangingPunct="1">
              <a:lnSpc>
                <a:spcPct val="117000"/>
              </a:lnSpc>
              <a:spcBef>
                <a:spcPts val="600"/>
              </a:spcBef>
              <a:buClrTx/>
              <a:buFont typeface="Univers Light" panose="020B0403020202020204" pitchFamily="34" charset="0"/>
              <a:buChar char="-"/>
              <a:defRPr sz="1100" kern="1200">
                <a:solidFill>
                  <a:schemeClr val="tx2"/>
                </a:solidFill>
                <a:latin typeface="+mn-lt"/>
                <a:ea typeface="+mn-ea"/>
                <a:cs typeface="+mn-cs"/>
              </a:defRPr>
            </a:lvl3pPr>
            <a:lvl4pPr marL="1206500" indent="-131763"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4pPr>
            <a:lvl5pPr marL="1570038" indent="-134938"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a:t>By organizing and filtering the data, we can identify core topics such as ‘python’, ‘data’, ‘data science‘, ‘machine learning‘, ‘big data’,  ‘data analysis‘, ‘microservices‘, ‘application‘, and ‘database‘ as prominent themes. </a:t>
            </a:r>
          </a:p>
          <a:p>
            <a:pPr marL="0" indent="0" algn="just">
              <a:buNone/>
            </a:pPr>
            <a:r>
              <a:rPr lang="en-US" dirty="0"/>
              <a:t>This approach offers valuable insights into the prevailing trends in IT education, shedding light on the skills that are gaining traction in the digital learning space. It provides both learners and educators with a clearer understanding of the current educational landscape and the opportunities it presents.</a:t>
            </a:r>
          </a:p>
        </p:txBody>
      </p:sp>
    </p:spTree>
    <p:extLst>
      <p:ext uri="{BB962C8B-B14F-4D97-AF65-F5344CB8AC3E}">
        <p14:creationId xmlns:p14="http://schemas.microsoft.com/office/powerpoint/2010/main" val="3442928686"/>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E3F6525-C200-4AD9-B424-2DE5C62A1E82}"/>
              </a:ext>
            </a:extLst>
          </p:cNvPr>
          <p:cNvPicPr>
            <a:picLocks noChangeAspect="1"/>
          </p:cNvPicPr>
          <p:nvPr/>
        </p:nvPicPr>
        <p:blipFill>
          <a:blip r:embed="rId2"/>
          <a:stretch>
            <a:fillRect/>
          </a:stretch>
        </p:blipFill>
        <p:spPr>
          <a:xfrm>
            <a:off x="5209353" y="2411741"/>
            <a:ext cx="5760720" cy="3938661"/>
          </a:xfrm>
          <a:prstGeom prst="rect">
            <a:avLst/>
          </a:prstGeom>
        </p:spPr>
      </p:pic>
      <p:sp>
        <p:nvSpPr>
          <p:cNvPr id="2" name="Title 1">
            <a:extLst>
              <a:ext uri="{FF2B5EF4-FFF2-40B4-BE49-F238E27FC236}">
                <a16:creationId xmlns:a16="http://schemas.microsoft.com/office/drawing/2014/main" id="{AE4AA4F1-37A6-4931-B93B-E85CFBCE33BE}"/>
              </a:ext>
            </a:extLst>
          </p:cNvPr>
          <p:cNvSpPr>
            <a:spLocks noGrp="1"/>
          </p:cNvSpPr>
          <p:nvPr>
            <p:ph type="title"/>
          </p:nvPr>
        </p:nvSpPr>
        <p:spPr>
          <a:xfrm>
            <a:off x="692150" y="367036"/>
            <a:ext cx="10807700" cy="443198"/>
          </a:xfrm>
        </p:spPr>
        <p:txBody>
          <a:bodyPr/>
          <a:lstStyle/>
          <a:p>
            <a:r>
              <a:rPr lang="en-US" dirty="0"/>
              <a:t>I. EXPLORATORY DATA ANALYSIS (EDA)</a:t>
            </a:r>
          </a:p>
        </p:txBody>
      </p:sp>
      <p:sp>
        <p:nvSpPr>
          <p:cNvPr id="3" name="Content Placeholder 2">
            <a:extLst>
              <a:ext uri="{FF2B5EF4-FFF2-40B4-BE49-F238E27FC236}">
                <a16:creationId xmlns:a16="http://schemas.microsoft.com/office/drawing/2014/main" id="{398D67FF-B67E-4557-81E7-A36FE80EB6E9}"/>
              </a:ext>
            </a:extLst>
          </p:cNvPr>
          <p:cNvSpPr>
            <a:spLocks noGrp="1"/>
          </p:cNvSpPr>
          <p:nvPr>
            <p:ph idx="1"/>
          </p:nvPr>
        </p:nvSpPr>
        <p:spPr>
          <a:xfrm>
            <a:off x="692150" y="1230923"/>
            <a:ext cx="10807700" cy="1301262"/>
          </a:xfrm>
        </p:spPr>
        <p:txBody>
          <a:bodyPr>
            <a:normAutofit/>
          </a:bodyPr>
          <a:lstStyle/>
          <a:p>
            <a:pPr marL="0" indent="0">
              <a:buNone/>
            </a:pPr>
            <a:r>
              <a:rPr lang="en-US" sz="1800" b="1" dirty="0">
                <a:solidFill>
                  <a:srgbClr val="EB0A1E"/>
                </a:solidFill>
              </a:rPr>
              <a:t>1. EXPLORING ONLINE COURSE CATEGORIES: IDENTIFYING POPULAR TRENDS AND TOPICS</a:t>
            </a:r>
          </a:p>
          <a:p>
            <a:pPr marL="0" indent="0" algn="just">
              <a:buNone/>
            </a:pPr>
            <a:r>
              <a:rPr lang="en-US" dirty="0"/>
              <a:t>In our examination of different course categories, we delved into the dataset to uncover which online learning subjects are most in-demand. By counting the number of courses in each category and visualizing the results using bar charts and tables, we were able to pinpoint clear trends in course popularity.</a:t>
            </a:r>
          </a:p>
        </p:txBody>
      </p:sp>
      <p:sp>
        <p:nvSpPr>
          <p:cNvPr id="7" name="Content Placeholder 2">
            <a:extLst>
              <a:ext uri="{FF2B5EF4-FFF2-40B4-BE49-F238E27FC236}">
                <a16:creationId xmlns:a16="http://schemas.microsoft.com/office/drawing/2014/main" id="{A9837182-8AE3-46DA-8E9C-37DF7DB7CDEB}"/>
              </a:ext>
            </a:extLst>
          </p:cNvPr>
          <p:cNvSpPr txBox="1">
            <a:spLocks/>
          </p:cNvSpPr>
          <p:nvPr/>
        </p:nvSpPr>
        <p:spPr>
          <a:xfrm>
            <a:off x="692151" y="2532185"/>
            <a:ext cx="3987426" cy="3886032"/>
          </a:xfrm>
          <a:prstGeom prst="rect">
            <a:avLst/>
          </a:prstGeom>
        </p:spPr>
        <p:txBody>
          <a:bodyPr vert="horz" lIns="0" tIns="0" rIns="0" bIns="0" rtlCol="0">
            <a:normAutofit/>
          </a:bodyPr>
          <a:lstStyle>
            <a:lvl1pPr marL="127000" indent="-127000" algn="l" defTabSz="914400" rtl="0" eaLnBrk="1" latinLnBrk="0" hangingPunct="1">
              <a:lnSpc>
                <a:spcPct val="117000"/>
              </a:lnSpc>
              <a:spcBef>
                <a:spcPts val="600"/>
              </a:spcBef>
              <a:buClrTx/>
              <a:buFont typeface="Univers Light" panose="020B0403020202020204" pitchFamily="34" charset="0"/>
              <a:buChar char="-"/>
              <a:defRPr sz="1400" kern="1200">
                <a:solidFill>
                  <a:schemeClr val="tx2"/>
                </a:solidFill>
                <a:latin typeface="+mn-lt"/>
                <a:ea typeface="+mn-ea"/>
                <a:cs typeface="+mn-cs"/>
              </a:defRPr>
            </a:lvl1pPr>
            <a:lvl2pPr marL="487363" indent="-130175" algn="l" defTabSz="914400" rtl="0" eaLnBrk="1" latinLnBrk="0" hangingPunct="1">
              <a:lnSpc>
                <a:spcPct val="117000"/>
              </a:lnSpc>
              <a:spcBef>
                <a:spcPts val="600"/>
              </a:spcBef>
              <a:buClrTx/>
              <a:buFont typeface="Univers Light" panose="020B0403020202020204" pitchFamily="34" charset="0"/>
              <a:buChar char="-"/>
              <a:defRPr sz="1200" kern="1200">
                <a:solidFill>
                  <a:schemeClr val="tx2"/>
                </a:solidFill>
                <a:latin typeface="+mn-lt"/>
                <a:ea typeface="+mn-ea"/>
                <a:cs typeface="+mn-cs"/>
              </a:defRPr>
            </a:lvl2pPr>
            <a:lvl3pPr marL="850900" indent="-133350" algn="l" defTabSz="914400" rtl="0" eaLnBrk="1" latinLnBrk="0" hangingPunct="1">
              <a:lnSpc>
                <a:spcPct val="117000"/>
              </a:lnSpc>
              <a:spcBef>
                <a:spcPts val="600"/>
              </a:spcBef>
              <a:buClrTx/>
              <a:buFont typeface="Univers Light" panose="020B0403020202020204" pitchFamily="34" charset="0"/>
              <a:buChar char="-"/>
              <a:defRPr sz="1100" kern="1200">
                <a:solidFill>
                  <a:schemeClr val="tx2"/>
                </a:solidFill>
                <a:latin typeface="+mn-lt"/>
                <a:ea typeface="+mn-ea"/>
                <a:cs typeface="+mn-cs"/>
              </a:defRPr>
            </a:lvl3pPr>
            <a:lvl4pPr marL="1206500" indent="-131763"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4pPr>
            <a:lvl5pPr marL="1570038" indent="-134938"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Univers Light" panose="020B0403020202020204" pitchFamily="34" charset="0"/>
              <a:buNone/>
            </a:pPr>
            <a:r>
              <a:rPr lang="en-US" dirty="0"/>
              <a:t>The findings revealed that courses in </a:t>
            </a:r>
            <a:r>
              <a:rPr lang="en-US" b="1" dirty="0"/>
              <a:t>Backend Development</a:t>
            </a:r>
            <a:r>
              <a:rPr lang="en-US" dirty="0"/>
              <a:t>, </a:t>
            </a:r>
            <a:r>
              <a:rPr lang="en-US" b="1" dirty="0"/>
              <a:t>Machine Learning</a:t>
            </a:r>
            <a:r>
              <a:rPr lang="en-US" dirty="0"/>
              <a:t>, and </a:t>
            </a:r>
            <a:r>
              <a:rPr lang="en-US" b="1" dirty="0"/>
              <a:t>Database Management</a:t>
            </a:r>
            <a:r>
              <a:rPr lang="en-US" dirty="0"/>
              <a:t> are among the top choices, while topics like </a:t>
            </a:r>
            <a:r>
              <a:rPr lang="en-US" b="1" dirty="0"/>
              <a:t>Blockchain</a:t>
            </a:r>
            <a:r>
              <a:rPr lang="en-US" dirty="0"/>
              <a:t> and </a:t>
            </a:r>
            <a:r>
              <a:rPr lang="en-US" b="1" dirty="0"/>
              <a:t>Chatbots</a:t>
            </a:r>
            <a:r>
              <a:rPr lang="en-US" dirty="0"/>
              <a:t> are less common.</a:t>
            </a:r>
          </a:p>
          <a:p>
            <a:pPr marL="0" indent="0" algn="just">
              <a:buFont typeface="Univers Light" panose="020B0403020202020204" pitchFamily="34" charset="0"/>
              <a:buNone/>
            </a:pPr>
            <a:r>
              <a:rPr lang="en-US" dirty="0"/>
              <a:t>This analysis provides useful insights for both students and instructors, offering a clearer picture of the prevailing trends in online education today.</a:t>
            </a:r>
          </a:p>
        </p:txBody>
      </p:sp>
    </p:spTree>
    <p:extLst>
      <p:ext uri="{BB962C8B-B14F-4D97-AF65-F5344CB8AC3E}">
        <p14:creationId xmlns:p14="http://schemas.microsoft.com/office/powerpoint/2010/main" val="3501223137"/>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AA4F1-37A6-4931-B93B-E85CFBCE33BE}"/>
              </a:ext>
            </a:extLst>
          </p:cNvPr>
          <p:cNvSpPr>
            <a:spLocks noGrp="1"/>
          </p:cNvSpPr>
          <p:nvPr>
            <p:ph type="title"/>
          </p:nvPr>
        </p:nvSpPr>
        <p:spPr>
          <a:xfrm>
            <a:off x="692150" y="367036"/>
            <a:ext cx="10807700" cy="443198"/>
          </a:xfrm>
        </p:spPr>
        <p:txBody>
          <a:bodyPr/>
          <a:lstStyle/>
          <a:p>
            <a:r>
              <a:rPr lang="en-US" dirty="0"/>
              <a:t>I. EXPLORATORY DATA ANALYSIS (EDA)</a:t>
            </a:r>
          </a:p>
        </p:txBody>
      </p:sp>
      <p:sp>
        <p:nvSpPr>
          <p:cNvPr id="3" name="Content Placeholder 2">
            <a:extLst>
              <a:ext uri="{FF2B5EF4-FFF2-40B4-BE49-F238E27FC236}">
                <a16:creationId xmlns:a16="http://schemas.microsoft.com/office/drawing/2014/main" id="{398D67FF-B67E-4557-81E7-A36FE80EB6E9}"/>
              </a:ext>
            </a:extLst>
          </p:cNvPr>
          <p:cNvSpPr>
            <a:spLocks noGrp="1"/>
          </p:cNvSpPr>
          <p:nvPr>
            <p:ph idx="1"/>
          </p:nvPr>
        </p:nvSpPr>
        <p:spPr>
          <a:xfrm>
            <a:off x="692150" y="1230923"/>
            <a:ext cx="10807700" cy="1301262"/>
          </a:xfrm>
        </p:spPr>
        <p:txBody>
          <a:bodyPr/>
          <a:lstStyle/>
          <a:p>
            <a:pPr marL="0" indent="0">
              <a:buNone/>
            </a:pPr>
            <a:r>
              <a:rPr lang="en-US" sz="1800" b="1" dirty="0">
                <a:solidFill>
                  <a:srgbClr val="EB0A1E"/>
                </a:solidFill>
              </a:rPr>
              <a:t>1. COURSE ENROLLMENT ANALYSIS: UNCOVERING TRENDS IN USER ENGAGEMENT AND INTERACTION </a:t>
            </a:r>
          </a:p>
          <a:p>
            <a:pPr marL="0" indent="0" algn="just">
              <a:buNone/>
            </a:pPr>
            <a:r>
              <a:rPr lang="en-US" dirty="0"/>
              <a:t>The dataset was examined to identify patterns in user engagement and interactions with online courses. </a:t>
            </a:r>
            <a:r>
              <a:rPr lang="en-US" b="1" dirty="0"/>
              <a:t>A total of 233,306 enrollment records</a:t>
            </a:r>
            <a:r>
              <a:rPr lang="en-US" dirty="0"/>
              <a:t>, associated with </a:t>
            </a:r>
            <a:r>
              <a:rPr lang="en-US" b="1" dirty="0"/>
              <a:t>5,000 distinct users</a:t>
            </a:r>
            <a:r>
              <a:rPr lang="en-US" dirty="0"/>
              <a:t>, were reviewed.</a:t>
            </a:r>
          </a:p>
        </p:txBody>
      </p:sp>
      <p:pic>
        <p:nvPicPr>
          <p:cNvPr id="6" name="Picture 5">
            <a:extLst>
              <a:ext uri="{FF2B5EF4-FFF2-40B4-BE49-F238E27FC236}">
                <a16:creationId xmlns:a16="http://schemas.microsoft.com/office/drawing/2014/main" id="{239FA092-5A3C-4B92-B2FE-08F9DFAADAA2}"/>
              </a:ext>
            </a:extLst>
          </p:cNvPr>
          <p:cNvPicPr>
            <a:picLocks noChangeAspect="1"/>
          </p:cNvPicPr>
          <p:nvPr/>
        </p:nvPicPr>
        <p:blipFill>
          <a:blip r:embed="rId2"/>
          <a:stretch>
            <a:fillRect/>
          </a:stretch>
        </p:blipFill>
        <p:spPr>
          <a:xfrm>
            <a:off x="4040841" y="2536422"/>
            <a:ext cx="7459008" cy="4023744"/>
          </a:xfrm>
          <a:prstGeom prst="rect">
            <a:avLst/>
          </a:prstGeom>
        </p:spPr>
      </p:pic>
      <p:sp>
        <p:nvSpPr>
          <p:cNvPr id="7" name="Content Placeholder 2">
            <a:extLst>
              <a:ext uri="{FF2B5EF4-FFF2-40B4-BE49-F238E27FC236}">
                <a16:creationId xmlns:a16="http://schemas.microsoft.com/office/drawing/2014/main" id="{52B44394-A113-464F-B136-0DC71D69D488}"/>
              </a:ext>
            </a:extLst>
          </p:cNvPr>
          <p:cNvSpPr txBox="1">
            <a:spLocks/>
          </p:cNvSpPr>
          <p:nvPr/>
        </p:nvSpPr>
        <p:spPr>
          <a:xfrm>
            <a:off x="692150" y="2532185"/>
            <a:ext cx="3167155" cy="3886032"/>
          </a:xfrm>
          <a:prstGeom prst="rect">
            <a:avLst/>
          </a:prstGeom>
        </p:spPr>
        <p:txBody>
          <a:bodyPr vert="horz" lIns="0" tIns="0" rIns="0" bIns="0" rtlCol="0">
            <a:normAutofit/>
          </a:bodyPr>
          <a:lstStyle>
            <a:lvl1pPr marL="127000" indent="-127000" algn="l" defTabSz="914400" rtl="0" eaLnBrk="1" latinLnBrk="0" hangingPunct="1">
              <a:lnSpc>
                <a:spcPct val="117000"/>
              </a:lnSpc>
              <a:spcBef>
                <a:spcPts val="600"/>
              </a:spcBef>
              <a:buClrTx/>
              <a:buFont typeface="Univers Light" panose="020B0403020202020204" pitchFamily="34" charset="0"/>
              <a:buChar char="-"/>
              <a:defRPr sz="1400" kern="1200">
                <a:solidFill>
                  <a:schemeClr val="tx2"/>
                </a:solidFill>
                <a:latin typeface="+mn-lt"/>
                <a:ea typeface="+mn-ea"/>
                <a:cs typeface="+mn-cs"/>
              </a:defRPr>
            </a:lvl1pPr>
            <a:lvl2pPr marL="487363" indent="-130175" algn="l" defTabSz="914400" rtl="0" eaLnBrk="1" latinLnBrk="0" hangingPunct="1">
              <a:lnSpc>
                <a:spcPct val="117000"/>
              </a:lnSpc>
              <a:spcBef>
                <a:spcPts val="600"/>
              </a:spcBef>
              <a:buClrTx/>
              <a:buFont typeface="Univers Light" panose="020B0403020202020204" pitchFamily="34" charset="0"/>
              <a:buChar char="-"/>
              <a:defRPr sz="1200" kern="1200">
                <a:solidFill>
                  <a:schemeClr val="tx2"/>
                </a:solidFill>
                <a:latin typeface="+mn-lt"/>
                <a:ea typeface="+mn-ea"/>
                <a:cs typeface="+mn-cs"/>
              </a:defRPr>
            </a:lvl2pPr>
            <a:lvl3pPr marL="850900" indent="-133350" algn="l" defTabSz="914400" rtl="0" eaLnBrk="1" latinLnBrk="0" hangingPunct="1">
              <a:lnSpc>
                <a:spcPct val="117000"/>
              </a:lnSpc>
              <a:spcBef>
                <a:spcPts val="600"/>
              </a:spcBef>
              <a:buClrTx/>
              <a:buFont typeface="Univers Light" panose="020B0403020202020204" pitchFamily="34" charset="0"/>
              <a:buChar char="-"/>
              <a:defRPr sz="1100" kern="1200">
                <a:solidFill>
                  <a:schemeClr val="tx2"/>
                </a:solidFill>
                <a:latin typeface="+mn-lt"/>
                <a:ea typeface="+mn-ea"/>
                <a:cs typeface="+mn-cs"/>
              </a:defRPr>
            </a:lvl3pPr>
            <a:lvl4pPr marL="1206500" indent="-131763"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4pPr>
            <a:lvl5pPr marL="1570038" indent="-134938" algn="l" defTabSz="914400" rtl="0" eaLnBrk="1" latinLnBrk="0" hangingPunct="1">
              <a:lnSpc>
                <a:spcPct val="117000"/>
              </a:lnSpc>
              <a:spcBef>
                <a:spcPts val="600"/>
              </a:spcBef>
              <a:buClrTx/>
              <a:buFont typeface="Univers Light" panose="020B0403020202020204" pitchFamily="34" charset="0"/>
              <a:buChar char="-"/>
              <a:defRPr sz="10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a:t>Through the aggregation of ratings submitted by users, it was found that most users provided only a limited number of ratings, while a smaller group contributed a much larger volume of feedback. This was visualized through a histogram, which displayed the distribution of rating counts among users.</a:t>
            </a:r>
          </a:p>
          <a:p>
            <a:pPr marL="0" indent="0" algn="just">
              <a:buNone/>
            </a:pPr>
            <a:r>
              <a:rPr lang="en-US" dirty="0"/>
              <a:t>The analysis of user engagement patterns offers valuable insights that can inform the refinement of course offerings and enhance the overall educational experience for learners.</a:t>
            </a:r>
          </a:p>
        </p:txBody>
      </p:sp>
    </p:spTree>
    <p:extLst>
      <p:ext uri="{BB962C8B-B14F-4D97-AF65-F5344CB8AC3E}">
        <p14:creationId xmlns:p14="http://schemas.microsoft.com/office/powerpoint/2010/main" val="3509301456"/>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AA4F1-37A6-4931-B93B-E85CFBCE33BE}"/>
              </a:ext>
            </a:extLst>
          </p:cNvPr>
          <p:cNvSpPr>
            <a:spLocks noGrp="1"/>
          </p:cNvSpPr>
          <p:nvPr>
            <p:ph type="title"/>
          </p:nvPr>
        </p:nvSpPr>
        <p:spPr>
          <a:xfrm>
            <a:off x="692150" y="367036"/>
            <a:ext cx="10807700" cy="443198"/>
          </a:xfrm>
        </p:spPr>
        <p:txBody>
          <a:bodyPr/>
          <a:lstStyle/>
          <a:p>
            <a:r>
              <a:rPr lang="en-US" dirty="0"/>
              <a:t>I. EXPLORATORY DATA ANALYSIS (EDA)</a:t>
            </a:r>
          </a:p>
        </p:txBody>
      </p:sp>
      <p:sp>
        <p:nvSpPr>
          <p:cNvPr id="3" name="Content Placeholder 2">
            <a:extLst>
              <a:ext uri="{FF2B5EF4-FFF2-40B4-BE49-F238E27FC236}">
                <a16:creationId xmlns:a16="http://schemas.microsoft.com/office/drawing/2014/main" id="{398D67FF-B67E-4557-81E7-A36FE80EB6E9}"/>
              </a:ext>
            </a:extLst>
          </p:cNvPr>
          <p:cNvSpPr>
            <a:spLocks noGrp="1"/>
          </p:cNvSpPr>
          <p:nvPr>
            <p:ph idx="1"/>
          </p:nvPr>
        </p:nvSpPr>
        <p:spPr>
          <a:xfrm>
            <a:off x="692150" y="1230923"/>
            <a:ext cx="10807700" cy="5187294"/>
          </a:xfrm>
        </p:spPr>
        <p:txBody>
          <a:bodyPr/>
          <a:lstStyle/>
          <a:p>
            <a:pPr marL="0" indent="0">
              <a:buNone/>
            </a:pPr>
            <a:r>
              <a:rPr lang="en-US" sz="1800" b="1" dirty="0">
                <a:solidFill>
                  <a:srgbClr val="EB0A1E"/>
                </a:solidFill>
              </a:rPr>
              <a:t>1. ANALYSIS: 20 MOST POPULAR COURSES</a:t>
            </a:r>
          </a:p>
          <a:p>
            <a:pPr marL="0" indent="0" algn="just">
              <a:buNone/>
            </a:pPr>
            <a:r>
              <a:rPr lang="en-US" dirty="0"/>
              <a:t>The objective of this analysis was to identify the top 20 courses according to enrollment figures. By sorting and examining the enrollment data, the courses with the highest participation were selected. The </a:t>
            </a:r>
            <a:r>
              <a:rPr lang="en-US" b="1" dirty="0"/>
              <a:t>top 20 courses captured 63.3% of all the enrollments</a:t>
            </a:r>
            <a:r>
              <a:rPr lang="en-US" dirty="0"/>
              <a:t>, being the top courses ‘python for data science’, ‘introduction to data science’, and ‘big data 101’.</a:t>
            </a:r>
          </a:p>
        </p:txBody>
      </p:sp>
      <p:pic>
        <p:nvPicPr>
          <p:cNvPr id="7" name="Picture 6">
            <a:extLst>
              <a:ext uri="{FF2B5EF4-FFF2-40B4-BE49-F238E27FC236}">
                <a16:creationId xmlns:a16="http://schemas.microsoft.com/office/drawing/2014/main" id="{20E1BB8E-FF2C-4443-A98E-380DAA2727FB}"/>
              </a:ext>
            </a:extLst>
          </p:cNvPr>
          <p:cNvPicPr>
            <a:picLocks noChangeAspect="1"/>
          </p:cNvPicPr>
          <p:nvPr/>
        </p:nvPicPr>
        <p:blipFill>
          <a:blip r:embed="rId2">
            <a:grayscl/>
          </a:blip>
          <a:stretch>
            <a:fillRect/>
          </a:stretch>
        </p:blipFill>
        <p:spPr>
          <a:xfrm>
            <a:off x="1001432" y="2538035"/>
            <a:ext cx="3289068" cy="3733188"/>
          </a:xfrm>
          <a:prstGeom prst="rect">
            <a:avLst/>
          </a:prstGeom>
        </p:spPr>
      </p:pic>
      <p:pic>
        <p:nvPicPr>
          <p:cNvPr id="9" name="Picture 8">
            <a:extLst>
              <a:ext uri="{FF2B5EF4-FFF2-40B4-BE49-F238E27FC236}">
                <a16:creationId xmlns:a16="http://schemas.microsoft.com/office/drawing/2014/main" id="{DCC0D1F7-9076-4961-B50C-E454CD2DFF20}"/>
              </a:ext>
            </a:extLst>
          </p:cNvPr>
          <p:cNvPicPr>
            <a:picLocks noChangeAspect="1"/>
          </p:cNvPicPr>
          <p:nvPr/>
        </p:nvPicPr>
        <p:blipFill>
          <a:blip r:embed="rId3"/>
          <a:stretch>
            <a:fillRect/>
          </a:stretch>
        </p:blipFill>
        <p:spPr>
          <a:xfrm>
            <a:off x="4599782" y="2538035"/>
            <a:ext cx="6660935" cy="3942541"/>
          </a:xfrm>
          <a:prstGeom prst="rect">
            <a:avLst/>
          </a:prstGeom>
        </p:spPr>
      </p:pic>
    </p:spTree>
    <p:extLst>
      <p:ext uri="{BB962C8B-B14F-4D97-AF65-F5344CB8AC3E}">
        <p14:creationId xmlns:p14="http://schemas.microsoft.com/office/powerpoint/2010/main" val="848838492"/>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sld>
</file>

<file path=ppt/theme/theme1.xml><?xml version="1.0" encoding="utf-8"?>
<a:theme xmlns:a="http://schemas.openxmlformats.org/drawingml/2006/main" name="Toyota Corporate - Light theme">
  <a:themeElements>
    <a:clrScheme name="Custom 1">
      <a:dk1>
        <a:sysClr val="windowText" lastClr="000000"/>
      </a:dk1>
      <a:lt1>
        <a:sysClr val="window" lastClr="FFFFFF"/>
      </a:lt1>
      <a:dk2>
        <a:srgbClr val="282830"/>
      </a:dk2>
      <a:lt2>
        <a:srgbClr val="EFF0F0"/>
      </a:lt2>
      <a:accent1>
        <a:srgbClr val="EB0A1E"/>
      </a:accent1>
      <a:accent2>
        <a:srgbClr val="F99D1C"/>
      </a:accent2>
      <a:accent3>
        <a:srgbClr val="EACC1B"/>
      </a:accent3>
      <a:accent4>
        <a:srgbClr val="6AA744"/>
      </a:accent4>
      <a:accent5>
        <a:srgbClr val="0088B2"/>
      </a:accent5>
      <a:accent6>
        <a:srgbClr val="29176B"/>
      </a:accent6>
      <a:hlink>
        <a:srgbClr val="0563C1"/>
      </a:hlink>
      <a:folHlink>
        <a:srgbClr val="0563C1"/>
      </a:folHlink>
    </a:clrScheme>
    <a:fontScheme name="Toyota Corporate">
      <a:majorFont>
        <a:latin typeface="Univers Condensed"/>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B0A1E">
      <a:srgbClr val="EB0A1E"/>
    </a:custClr>
    <a:custClr name="EE2F40">
      <a:srgbClr val="EE2F40"/>
    </a:custClr>
    <a:custClr name="F47883">
      <a:srgbClr val="F47883"/>
    </a:custClr>
    <a:custClr name="FBCED2">
      <a:srgbClr val="FBCED2"/>
    </a:custClr>
    <a:custClr name="FEEEEF">
      <a:srgbClr val="FEEEEF"/>
    </a:custClr>
    <a:custClr name="282830">
      <a:srgbClr val="282830"/>
    </a:custClr>
    <a:custClr name="494950">
      <a:srgbClr val="494950"/>
    </a:custClr>
    <a:custClr name="8B8C90">
      <a:srgbClr val="8B8C90"/>
    </a:custClr>
    <a:custClr name="CECFD0">
      <a:srgbClr val="CECFD0"/>
    </a:custClr>
    <a:custClr name="EFF0F0">
      <a:srgbClr val="EFF0F0"/>
    </a:custClr>
    <a:custClr name="29176B">
      <a:srgbClr val="29176B"/>
    </a:custClr>
    <a:custClr name="493A81">
      <a:srgbClr val="493A81"/>
    </a:custClr>
    <a:custClr name="897FAE">
      <a:srgbClr val="897FAE"/>
    </a:custClr>
    <a:custClr name="D4D1E1">
      <a:srgbClr val="D4D1E1"/>
    </a:custClr>
    <a:custClr name="F0EFF5">
      <a:srgbClr val="F0EFF5"/>
    </a:custClr>
    <a:custClr name="3C6BBA">
      <a:srgbClr val="3C6BBA"/>
    </a:custClr>
    <a:custClr name="5E81C4">
      <a:srgbClr val="5E81C4"/>
    </a:custClr>
    <a:custClr name="97AED9">
      <a:srgbClr val="97AED9"/>
    </a:custClr>
    <a:custClr name="D9E1F1">
      <a:srgbClr val="D9E1F1"/>
    </a:custClr>
    <a:custClr name="F2F5FA">
      <a:srgbClr val="F2F5FA"/>
    </a:custClr>
    <a:custClr name="BADAF3">
      <a:srgbClr val="BADAF3"/>
    </a:custClr>
    <a:custClr name="C4E0F5">
      <a:srgbClr val="C4E0F5"/>
    </a:custClr>
    <a:custClr name="D9EBF8">
      <a:srgbClr val="D9EBF8"/>
    </a:custClr>
    <a:custClr name="F1F8FD">
      <a:srgbClr val="F1F8FD"/>
    </a:custClr>
    <a:custClr name="FAFCFE">
      <a:srgbClr val="FAFCFE"/>
    </a:custClr>
    <a:custClr name="F99D1C">
      <a:srgbClr val="F99D1C"/>
    </a:custClr>
    <a:custClr name="FAAC3E">
      <a:srgbClr val="FAAC3E"/>
    </a:custClr>
    <a:custClr name="FCC982">
      <a:srgbClr val="FCC982"/>
    </a:custClr>
    <a:custClr name="FEEBD2">
      <a:srgbClr val="FEEBD2"/>
    </a:custClr>
    <a:custClr name="FFF8EF">
      <a:srgbClr val="FFF8EF"/>
    </a:custClr>
    <a:custClr name="EACC1B">
      <a:srgbClr val="EACC1B"/>
    </a:custClr>
    <a:custClr name="EDD43D">
      <a:srgbClr val="EDD43D"/>
    </a:custClr>
    <a:custClr name="F3E382">
      <a:srgbClr val="F3E382"/>
    </a:custClr>
    <a:custClr name="FBF5D1">
      <a:srgbClr val="FBF5D1"/>
    </a:custClr>
    <a:custClr name="FEFBEF">
      <a:srgbClr val="FEFBEF"/>
    </a:custClr>
    <a:custClr name="E5E5C5">
      <a:srgbClr val="E5E5C5"/>
    </a:custClr>
    <a:custClr name="E9E9CE">
      <a:srgbClr val="E9E9CE"/>
    </a:custClr>
    <a:custClr name="F1F1DF">
      <a:srgbClr val="F1F1DF"/>
    </a:custClr>
    <a:custClr name="FAFAF3">
      <a:srgbClr val="FAFAF3"/>
    </a:custClr>
    <a:custClr name="FDFDFB">
      <a:srgbClr val="FDFDFB"/>
    </a:custClr>
    <a:custClr name="6aa744">
      <a:srgbClr val="6AA744"/>
    </a:custClr>
    <a:custClr name="80B460">
      <a:srgbClr val="80B460"/>
    </a:custClr>
    <a:custClr name="ADCF98">
      <a:srgbClr val="ADCF98"/>
    </a:custClr>
    <a:custClr name="E1EDDA">
      <a:srgbClr val="E1EDDA"/>
    </a:custClr>
    <a:custClr name="F5F9F2">
      <a:srgbClr val="F5F9F2"/>
    </a:custClr>
    <a:custClr name="8DC63F">
      <a:srgbClr val="8DC63F"/>
    </a:custClr>
    <a:custClr name="9ECF5C">
      <a:srgbClr val="9ECF5C"/>
    </a:custClr>
    <a:custClr name="C0E095">
      <a:srgbClr val="C0E095"/>
    </a:custClr>
    <a:custClr name="E8F4D9">
      <a:srgbClr val="E8F4D9"/>
    </a:custClr>
    <a:custClr name="F7FBF2">
      <a:srgbClr val="F7FBF2"/>
    </a:custClr>
  </a:custClrLst>
  <a:extLst>
    <a:ext uri="{05A4C25C-085E-4340-85A3-A5531E510DB2}">
      <thm15:themeFamily xmlns:thm15="http://schemas.microsoft.com/office/thememl/2012/main" name="TME_Corporate_Presentation_V5" id="{575A90DF-11E9-44A1-A7EE-BBAA9BECA535}" vid="{64CA16B7-B5BB-4C75-951C-F51D9D4EDD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483ce632-5925-4b68-a6a3-c25ca5cf85b3">
      <UserInfo>
        <DisplayName>Shinji Sekido (TME)</DisplayName>
        <AccountId>54</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E57AFF9D7787A4BA433ADE4F6A8F352" ma:contentTypeVersion="11" ma:contentTypeDescription="Create a new document." ma:contentTypeScope="" ma:versionID="8a1a0f70b3b530d35dae25e8650795cb">
  <xsd:schema xmlns:xsd="http://www.w3.org/2001/XMLSchema" xmlns:xs="http://www.w3.org/2001/XMLSchema" xmlns:p="http://schemas.microsoft.com/office/2006/metadata/properties" xmlns:ns2="263ab145-e787-472a-8df8-bb07693e2fa7" xmlns:ns3="483ce632-5925-4b68-a6a3-c25ca5cf85b3" targetNamespace="http://schemas.microsoft.com/office/2006/metadata/properties" ma:root="true" ma:fieldsID="15150629934abd14d7f00c96f9529157" ns2:_="" ns3:_="">
    <xsd:import namespace="263ab145-e787-472a-8df8-bb07693e2fa7"/>
    <xsd:import namespace="483ce632-5925-4b68-a6a3-c25ca5cf85b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3ab145-e787-472a-8df8-bb07693e2f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3ce632-5925-4b68-a6a3-c25ca5cf85b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275751-BED2-4BE8-97E5-815D1867D6CA}">
  <ds:schemaRefs>
    <ds:schemaRef ds:uri="http://purl.org/dc/elements/1.1/"/>
    <ds:schemaRef ds:uri="http://purl.org/dc/terms/"/>
    <ds:schemaRef ds:uri="http://schemas.microsoft.com/office/infopath/2007/PartnerControls"/>
    <ds:schemaRef ds:uri="http://schemas.microsoft.com/office/2006/documentManagement/types"/>
    <ds:schemaRef ds:uri="http://schemas.openxmlformats.org/package/2006/metadata/core-properties"/>
    <ds:schemaRef ds:uri="263ab145-e787-472a-8df8-bb07693e2fa7"/>
    <ds:schemaRef ds:uri="http://schemas.microsoft.com/office/2006/metadata/properties"/>
    <ds:schemaRef ds:uri="483ce632-5925-4b68-a6a3-c25ca5cf85b3"/>
    <ds:schemaRef ds:uri="http://www.w3.org/XML/1998/namespace"/>
    <ds:schemaRef ds:uri="http://purl.org/dc/dcmitype/"/>
  </ds:schemaRefs>
</ds:datastoreItem>
</file>

<file path=customXml/itemProps2.xml><?xml version="1.0" encoding="utf-8"?>
<ds:datastoreItem xmlns:ds="http://schemas.openxmlformats.org/officeDocument/2006/customXml" ds:itemID="{52CB0B60-45F8-4EF0-8D00-AE1C1D2A14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63ab145-e787-472a-8df8-bb07693e2fa7"/>
    <ds:schemaRef ds:uri="483ce632-5925-4b68-a6a3-c25ca5cf85b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8A2DD7-05CB-4676-B3D7-9C617C4863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31126</TotalTime>
  <Words>4311</Words>
  <Application>Microsoft Office PowerPoint</Application>
  <PresentationFormat>Widescreen</PresentationFormat>
  <Paragraphs>192</Paragraphs>
  <Slides>33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Cambria Math</vt:lpstr>
      <vt:lpstr>Univers</vt:lpstr>
      <vt:lpstr>Univers Condensed</vt:lpstr>
      <vt:lpstr>Univers Condensed Light</vt:lpstr>
      <vt:lpstr>Univers Light</vt:lpstr>
      <vt:lpstr>Toyota Corporate - Light theme</vt:lpstr>
      <vt:lpstr>MACHINE  LEARNING  recommender system</vt:lpstr>
      <vt:lpstr>INTRODUCTION</vt:lpstr>
      <vt:lpstr>INTRODUCTION</vt:lpstr>
      <vt:lpstr>PowerPoint Presentation</vt:lpstr>
      <vt:lpstr>EXPLORATORY DATA ANALYSIS (EDA)</vt:lpstr>
      <vt:lpstr>I. EXPLORATORY DATA ANALYSIS (EDA)</vt:lpstr>
      <vt:lpstr>I. EXPLORATORY DATA ANALYSIS (EDA)</vt:lpstr>
      <vt:lpstr>I. EXPLORATORY DATA ANALYSIS (EDA)</vt:lpstr>
      <vt:lpstr>I. EXPLORATORY DATA ANALYSIS (EDA)</vt:lpstr>
      <vt:lpstr>II. Content-based Recommender System using UNsupervised Learning</vt:lpstr>
      <vt:lpstr>CONTENT-BASED RECOMMENDER SYSTEM USING USER PROFILES AND COURSE GENRES</vt:lpstr>
      <vt:lpstr>II. CONTENT-BASED RECOMMENDER SYSTEM USING UNSUPERVISED LEARNING</vt:lpstr>
      <vt:lpstr>II. CONTENT-BASED RECOMMENDER SYSTEM USING UNSUPERVISED LEARNING</vt:lpstr>
      <vt:lpstr>CONTENT-BASED RECOMMENDER SYSTEM USING COURSE SIMILARITY</vt:lpstr>
      <vt:lpstr>II. CONTENT-BASED RECOMMENDER SYSTEM USING UNSUPERVISED LEARNING</vt:lpstr>
      <vt:lpstr>II. CONTENT-BASED RECOMMENDER SYSTEM USING UNSUPERVISED LEARNING</vt:lpstr>
      <vt:lpstr>CLUSTERING-BASED COURSE RECOMMENDER SYSTEM</vt:lpstr>
      <vt:lpstr>II. CONTENT-BASED RECOMMENDER SYSTEM USING UNSUPERVISED LEARNING</vt:lpstr>
      <vt:lpstr>II. CONTENT-BASED RECOMMENDER SYSTEM USING UNSUPERVISED LEARNING</vt:lpstr>
      <vt:lpstr>PowerPoint Presentation</vt:lpstr>
      <vt:lpstr>PowerPoint Presentation</vt:lpstr>
      <vt:lpstr>III. CONTENT-BASED RECOMMENDER SYSTEM USING UNSUPERVISED LEARNING</vt:lpstr>
      <vt:lpstr>PowerPoint Presentation</vt:lpstr>
      <vt:lpstr>III. CONTENT-BASED RECOMMENDER SYSTEM USING UNSUPERVISED LEARNING</vt:lpstr>
      <vt:lpstr>Collaborative Filtering based Recommender System using NEURAL NETWORK</vt:lpstr>
      <vt:lpstr>III. CONTENT-BASED RECOMMENDER SYSTEM USING UNSUPERVISED LEARNING</vt:lpstr>
      <vt:lpstr>III. Collaborative Filtering Models: COMPARATIVE</vt:lpstr>
      <vt:lpstr>PowerPoint Presentation</vt:lpstr>
      <vt:lpstr>IV. CONCLUSION</vt:lpstr>
      <vt:lpstr>IV. CONCLUSION</vt:lpstr>
      <vt:lpstr>IV. CONCLUSION</vt:lpstr>
      <vt:lpstr>IV. CONCLUSION</vt:lpstr>
      <vt:lpstr>IV.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slide</dc:title>
  <dc:creator>Power Presentaties</dc:creator>
  <cp:lastModifiedBy>Federico Alberto Gorrini</cp:lastModifiedBy>
  <cp:revision>364</cp:revision>
  <cp:lastPrinted>2023-03-14T07:34:06Z</cp:lastPrinted>
  <dcterms:created xsi:type="dcterms:W3CDTF">2022-05-13T05:52:34Z</dcterms:created>
  <dcterms:modified xsi:type="dcterms:W3CDTF">2024-11-11T11:27:00Z</dcterms:modified>
  <cp:category>Not Protected</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0x0101001E57AFF9D7787A4BA433ADE4F6A8F352</vt:lpwstr>
  </property>
  <property fmtid="{D5CDD505-2E9C-101B-9397-08002B2CF9AE}" pid="3" name="MediaServiceImageTags">
    <vt:lpwstr/>
  </property>
  <property fmtid="{D5CDD505-2E9C-101B-9397-08002B2CF9AE}" pid="4" name="MSIP_Label_6c0ae5d6-ae42-4c7f-aaa6-722791668d35_Enabled">
    <vt:lpwstr>true</vt:lpwstr>
  </property>
  <property fmtid="{D5CDD505-2E9C-101B-9397-08002B2CF9AE}" pid="5" name="MSIP_Label_6c0ae5d6-ae42-4c7f-aaa6-722791668d35_SetDate">
    <vt:lpwstr>2023-10-03T11:00:24Z</vt:lpwstr>
  </property>
  <property fmtid="{D5CDD505-2E9C-101B-9397-08002B2CF9AE}" pid="6" name="MSIP_Label_6c0ae5d6-ae42-4c7f-aaa6-722791668d35_Method">
    <vt:lpwstr>Privileged</vt:lpwstr>
  </property>
  <property fmtid="{D5CDD505-2E9C-101B-9397-08002B2CF9AE}" pid="7" name="MSIP_Label_6c0ae5d6-ae42-4c7f-aaa6-722791668d35_Name">
    <vt:lpwstr>6c0ae5d6-ae42-4c7f-aaa6-722791668d35</vt:lpwstr>
  </property>
  <property fmtid="{D5CDD505-2E9C-101B-9397-08002B2CF9AE}" pid="8" name="MSIP_Label_6c0ae5d6-ae42-4c7f-aaa6-722791668d35_SiteId">
    <vt:lpwstr>52b742d1-3dc2-47ac-bf03-609c83d9df9f</vt:lpwstr>
  </property>
  <property fmtid="{D5CDD505-2E9C-101B-9397-08002B2CF9AE}" pid="9" name="MSIP_Label_6c0ae5d6-ae42-4c7f-aaa6-722791668d35_ActionId">
    <vt:lpwstr>427f6d72-fb8e-4cbf-a9cc-0e8c58085041</vt:lpwstr>
  </property>
  <property fmtid="{D5CDD505-2E9C-101B-9397-08002B2CF9AE}" pid="10" name="MSIP_Label_6c0ae5d6-ae42-4c7f-aaa6-722791668d35_ContentBits">
    <vt:lpwstr>1</vt:lpwstr>
  </property>
</Properties>
</file>